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78" r:id="rId11"/>
    <p:sldMasterId id="2147483680" r:id="rId12"/>
    <p:sldMasterId id="2147483682" r:id="rId13"/>
    <p:sldMasterId id="2147483684" r:id="rId14"/>
    <p:sldMasterId id="2147483686" r:id="rId15"/>
    <p:sldMasterId id="2147483688" r:id="rId16"/>
    <p:sldMasterId id="2147483690" r:id="rId17"/>
  </p:sldMasterIdLst>
  <p:notesMasterIdLst>
    <p:notesMasterId r:id="rId34"/>
  </p:notesMasterIdLst>
  <p:sldIdLst>
    <p:sldId id="256" r:id="rId18"/>
    <p:sldId id="257" r:id="rId19"/>
    <p:sldId id="258" r:id="rId20"/>
    <p:sldId id="259" r:id="rId21"/>
    <p:sldId id="260" r:id="rId22"/>
    <p:sldId id="261" r:id="rId23"/>
    <p:sldId id="262" r:id="rId24"/>
    <p:sldId id="263" r:id="rId25"/>
    <p:sldId id="264" r:id="rId26"/>
    <p:sldId id="271" r:id="rId27"/>
    <p:sldId id="265" r:id="rId28"/>
    <p:sldId id="266" r:id="rId29"/>
    <p:sldId id="267" r:id="rId30"/>
    <p:sldId id="268" r:id="rId31"/>
    <p:sldId id="269" r:id="rId32"/>
    <p:sldId id="270" r:id="rId33"/>
  </p:sldIdLst>
  <p:sldSz cx="9144000" cy="6858000" type="screen4x3"/>
  <p:notesSz cx="6858000" cy="9144000"/>
  <p:defaultTextStyle>
    <a:defPPr>
      <a:defRPr lang="en-US"/>
    </a:defPPr>
    <a:lvl1pPr marL="0" algn="l" defTabSz="914116" rtl="0" eaLnBrk="1" latinLnBrk="0" hangingPunct="1">
      <a:defRPr sz="1800" kern="1200">
        <a:solidFill>
          <a:schemeClr val="tx1"/>
        </a:solidFill>
        <a:latin typeface="+mn-lt"/>
        <a:ea typeface="+mn-ea"/>
        <a:cs typeface="+mn-cs"/>
      </a:defRPr>
    </a:lvl1pPr>
    <a:lvl2pPr marL="457059" algn="l" defTabSz="914116" rtl="0" eaLnBrk="1" latinLnBrk="0" hangingPunct="1">
      <a:defRPr sz="1800" kern="1200">
        <a:solidFill>
          <a:schemeClr val="tx1"/>
        </a:solidFill>
        <a:latin typeface="+mn-lt"/>
        <a:ea typeface="+mn-ea"/>
        <a:cs typeface="+mn-cs"/>
      </a:defRPr>
    </a:lvl2pPr>
    <a:lvl3pPr marL="914116" algn="l" defTabSz="914116" rtl="0" eaLnBrk="1" latinLnBrk="0" hangingPunct="1">
      <a:defRPr sz="1800" kern="1200">
        <a:solidFill>
          <a:schemeClr val="tx1"/>
        </a:solidFill>
        <a:latin typeface="+mn-lt"/>
        <a:ea typeface="+mn-ea"/>
        <a:cs typeface="+mn-cs"/>
      </a:defRPr>
    </a:lvl3pPr>
    <a:lvl4pPr marL="1371174" algn="l" defTabSz="914116" rtl="0" eaLnBrk="1" latinLnBrk="0" hangingPunct="1">
      <a:defRPr sz="1800" kern="1200">
        <a:solidFill>
          <a:schemeClr val="tx1"/>
        </a:solidFill>
        <a:latin typeface="+mn-lt"/>
        <a:ea typeface="+mn-ea"/>
        <a:cs typeface="+mn-cs"/>
      </a:defRPr>
    </a:lvl4pPr>
    <a:lvl5pPr marL="1828231" algn="l" defTabSz="914116" rtl="0" eaLnBrk="1" latinLnBrk="0" hangingPunct="1">
      <a:defRPr sz="1800" kern="1200">
        <a:solidFill>
          <a:schemeClr val="tx1"/>
        </a:solidFill>
        <a:latin typeface="+mn-lt"/>
        <a:ea typeface="+mn-ea"/>
        <a:cs typeface="+mn-cs"/>
      </a:defRPr>
    </a:lvl5pPr>
    <a:lvl6pPr marL="2285289" algn="l" defTabSz="914116" rtl="0" eaLnBrk="1" latinLnBrk="0" hangingPunct="1">
      <a:defRPr sz="1800" kern="1200">
        <a:solidFill>
          <a:schemeClr val="tx1"/>
        </a:solidFill>
        <a:latin typeface="+mn-lt"/>
        <a:ea typeface="+mn-ea"/>
        <a:cs typeface="+mn-cs"/>
      </a:defRPr>
    </a:lvl6pPr>
    <a:lvl7pPr marL="2742346" algn="l" defTabSz="914116" rtl="0" eaLnBrk="1" latinLnBrk="0" hangingPunct="1">
      <a:defRPr sz="1800" kern="1200">
        <a:solidFill>
          <a:schemeClr val="tx1"/>
        </a:solidFill>
        <a:latin typeface="+mn-lt"/>
        <a:ea typeface="+mn-ea"/>
        <a:cs typeface="+mn-cs"/>
      </a:defRPr>
    </a:lvl7pPr>
    <a:lvl8pPr marL="3199404" algn="l" defTabSz="914116" rtl="0" eaLnBrk="1" latinLnBrk="0" hangingPunct="1">
      <a:defRPr sz="1800" kern="1200">
        <a:solidFill>
          <a:schemeClr val="tx1"/>
        </a:solidFill>
        <a:latin typeface="+mn-lt"/>
        <a:ea typeface="+mn-ea"/>
        <a:cs typeface="+mn-cs"/>
      </a:defRPr>
    </a:lvl8pPr>
    <a:lvl9pPr marL="3656462" algn="l" defTabSz="91411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8" d="100"/>
          <a:sy n="88" d="100"/>
        </p:scale>
        <p:origin x="-144"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FC8AFF-723C-467A-846C-F74EA5406428}" type="doc">
      <dgm:prSet loTypeId="urn:microsoft.com/office/officeart/2005/8/layout/chevron1" loCatId="process" qsTypeId="urn:microsoft.com/office/officeart/2005/8/quickstyle/simple1" qsCatId="simple" csTypeId="urn:microsoft.com/office/officeart/2005/8/colors/accent1_2" csCatId="accent1" phldr="1"/>
      <dgm:spPr/>
    </dgm:pt>
    <dgm:pt modelId="{D3F8B858-7444-410B-BAD4-A8F147054788}">
      <dgm:prSet phldrT="[Text]"/>
      <dgm:spPr>
        <a:solidFill>
          <a:srgbClr val="00B050"/>
        </a:solidFill>
      </dgm:spPr>
      <dgm:t>
        <a:bodyPr/>
        <a:lstStyle/>
        <a:p>
          <a:r>
            <a:rPr lang="en-US" dirty="0" smtClean="0"/>
            <a:t>Online	</a:t>
          </a:r>
          <a:endParaRPr lang="en-US" dirty="0"/>
        </a:p>
      </dgm:t>
    </dgm:pt>
    <dgm:pt modelId="{05E853B6-B367-4E19-AC5E-6D5A09113750}" type="parTrans" cxnId="{66591BA4-94EA-4DB4-902B-69C4910680B0}">
      <dgm:prSet/>
      <dgm:spPr/>
      <dgm:t>
        <a:bodyPr/>
        <a:lstStyle/>
        <a:p>
          <a:endParaRPr lang="en-US"/>
        </a:p>
      </dgm:t>
    </dgm:pt>
    <dgm:pt modelId="{8A4C76E4-994E-434A-B894-EC768FD97A6B}" type="sibTrans" cxnId="{66591BA4-94EA-4DB4-902B-69C4910680B0}">
      <dgm:prSet/>
      <dgm:spPr/>
      <dgm:t>
        <a:bodyPr/>
        <a:lstStyle/>
        <a:p>
          <a:endParaRPr lang="en-US"/>
        </a:p>
      </dgm:t>
    </dgm:pt>
    <dgm:pt modelId="{7EB65A9D-B195-4D21-9370-6066BE2B7570}">
      <dgm:prSet phldrT="[Text]"/>
      <dgm:spPr>
        <a:solidFill>
          <a:schemeClr val="accent2">
            <a:lumMod val="60000"/>
            <a:lumOff val="40000"/>
          </a:schemeClr>
        </a:solidFill>
      </dgm:spPr>
      <dgm:t>
        <a:bodyPr/>
        <a:lstStyle/>
        <a:p>
          <a:r>
            <a:rPr lang="en-US" dirty="0" smtClean="0"/>
            <a:t>Management</a:t>
          </a:r>
          <a:endParaRPr lang="en-US" dirty="0"/>
        </a:p>
      </dgm:t>
    </dgm:pt>
    <dgm:pt modelId="{9831DADE-1C3F-4F3D-8CBF-047AF5BEC1E5}" type="parTrans" cxnId="{B45E0D6D-F13C-4018-BF35-DE5F7EEC8C99}">
      <dgm:prSet/>
      <dgm:spPr/>
      <dgm:t>
        <a:bodyPr/>
        <a:lstStyle/>
        <a:p>
          <a:endParaRPr lang="en-US"/>
        </a:p>
      </dgm:t>
    </dgm:pt>
    <dgm:pt modelId="{46A9F65B-2BB6-4F78-821E-D14834107C34}" type="sibTrans" cxnId="{B45E0D6D-F13C-4018-BF35-DE5F7EEC8C99}">
      <dgm:prSet/>
      <dgm:spPr/>
      <dgm:t>
        <a:bodyPr/>
        <a:lstStyle/>
        <a:p>
          <a:endParaRPr lang="en-US"/>
        </a:p>
      </dgm:t>
    </dgm:pt>
    <dgm:pt modelId="{EB7E9DE7-7B67-414F-9FB5-24E559BB3B5B}">
      <dgm:prSet phldrT="[Text]"/>
      <dgm:spPr/>
      <dgm:t>
        <a:bodyPr/>
        <a:lstStyle/>
        <a:p>
          <a:r>
            <a:rPr lang="en-US" dirty="0" smtClean="0"/>
            <a:t>Sharing</a:t>
          </a:r>
          <a:endParaRPr lang="en-US" dirty="0"/>
        </a:p>
      </dgm:t>
    </dgm:pt>
    <dgm:pt modelId="{30B7129B-A677-49D5-B678-63D30413D1E8}" type="parTrans" cxnId="{AA9379B3-32DA-4427-B694-2A4875BE28CF}">
      <dgm:prSet/>
      <dgm:spPr/>
      <dgm:t>
        <a:bodyPr/>
        <a:lstStyle/>
        <a:p>
          <a:endParaRPr lang="en-US"/>
        </a:p>
      </dgm:t>
    </dgm:pt>
    <dgm:pt modelId="{6C2F77DE-22D9-4C7F-AC4B-79425B311DE7}" type="sibTrans" cxnId="{AA9379B3-32DA-4427-B694-2A4875BE28CF}">
      <dgm:prSet/>
      <dgm:spPr/>
      <dgm:t>
        <a:bodyPr/>
        <a:lstStyle/>
        <a:p>
          <a:endParaRPr lang="en-US"/>
        </a:p>
      </dgm:t>
    </dgm:pt>
    <dgm:pt modelId="{29D5001E-21BD-4229-81A6-E014A49ED790}" type="pres">
      <dgm:prSet presAssocID="{4FFC8AFF-723C-467A-846C-F74EA5406428}" presName="Name0" presStyleCnt="0">
        <dgm:presLayoutVars>
          <dgm:dir/>
          <dgm:animLvl val="lvl"/>
          <dgm:resizeHandles val="exact"/>
        </dgm:presLayoutVars>
      </dgm:prSet>
      <dgm:spPr/>
    </dgm:pt>
    <dgm:pt modelId="{496D2331-7154-45B3-9E42-A1EF83EF95AC}" type="pres">
      <dgm:prSet presAssocID="{D3F8B858-7444-410B-BAD4-A8F147054788}" presName="parTxOnly" presStyleLbl="node1" presStyleIdx="0" presStyleCnt="3" custLinFactNeighborX="-52703" custLinFactNeighborY="-90717">
        <dgm:presLayoutVars>
          <dgm:chMax val="0"/>
          <dgm:chPref val="0"/>
          <dgm:bulletEnabled val="1"/>
        </dgm:presLayoutVars>
      </dgm:prSet>
      <dgm:spPr/>
      <dgm:t>
        <a:bodyPr/>
        <a:lstStyle/>
        <a:p>
          <a:endParaRPr lang="en-US"/>
        </a:p>
      </dgm:t>
    </dgm:pt>
    <dgm:pt modelId="{7CDD6562-9956-4860-9B27-5A2EA5EA5C3A}" type="pres">
      <dgm:prSet presAssocID="{8A4C76E4-994E-434A-B894-EC768FD97A6B}" presName="parTxOnlySpace" presStyleCnt="0"/>
      <dgm:spPr/>
    </dgm:pt>
    <dgm:pt modelId="{EF63CE0B-58DD-4640-994D-E2D428DA7F6F}" type="pres">
      <dgm:prSet presAssocID="{7EB65A9D-B195-4D21-9370-6066BE2B7570}" presName="parTxOnly" presStyleLbl="node1" presStyleIdx="1" presStyleCnt="3" custLinFactNeighborX="-44763" custLinFactNeighborY="-90717">
        <dgm:presLayoutVars>
          <dgm:chMax val="0"/>
          <dgm:chPref val="0"/>
          <dgm:bulletEnabled val="1"/>
        </dgm:presLayoutVars>
      </dgm:prSet>
      <dgm:spPr/>
      <dgm:t>
        <a:bodyPr/>
        <a:lstStyle/>
        <a:p>
          <a:endParaRPr lang="en-US"/>
        </a:p>
      </dgm:t>
    </dgm:pt>
    <dgm:pt modelId="{F602F9D5-4E70-48FD-925A-AC30389AFC0E}" type="pres">
      <dgm:prSet presAssocID="{46A9F65B-2BB6-4F78-821E-D14834107C34}" presName="parTxOnlySpace" presStyleCnt="0"/>
      <dgm:spPr/>
    </dgm:pt>
    <dgm:pt modelId="{D56778DA-D8CE-458D-BDAC-B88E5A32921B}" type="pres">
      <dgm:prSet presAssocID="{EB7E9DE7-7B67-414F-9FB5-24E559BB3B5B}" presName="parTxOnly" presStyleLbl="node1" presStyleIdx="2" presStyleCnt="3" custLinFactX="-1465" custLinFactNeighborX="-100000" custLinFactNeighborY="-90717">
        <dgm:presLayoutVars>
          <dgm:chMax val="0"/>
          <dgm:chPref val="0"/>
          <dgm:bulletEnabled val="1"/>
        </dgm:presLayoutVars>
      </dgm:prSet>
      <dgm:spPr/>
      <dgm:t>
        <a:bodyPr/>
        <a:lstStyle/>
        <a:p>
          <a:endParaRPr lang="en-US"/>
        </a:p>
      </dgm:t>
    </dgm:pt>
  </dgm:ptLst>
  <dgm:cxnLst>
    <dgm:cxn modelId="{B45E0D6D-F13C-4018-BF35-DE5F7EEC8C99}" srcId="{4FFC8AFF-723C-467A-846C-F74EA5406428}" destId="{7EB65A9D-B195-4D21-9370-6066BE2B7570}" srcOrd="1" destOrd="0" parTransId="{9831DADE-1C3F-4F3D-8CBF-047AF5BEC1E5}" sibTransId="{46A9F65B-2BB6-4F78-821E-D14834107C34}"/>
    <dgm:cxn modelId="{D53AC474-2971-4788-8FB1-06982C8D55EF}" type="presOf" srcId="{7EB65A9D-B195-4D21-9370-6066BE2B7570}" destId="{EF63CE0B-58DD-4640-994D-E2D428DA7F6F}" srcOrd="0" destOrd="0" presId="urn:microsoft.com/office/officeart/2005/8/layout/chevron1"/>
    <dgm:cxn modelId="{DB214915-E1EF-495F-BE33-1AE161F77F9F}" type="presOf" srcId="{4FFC8AFF-723C-467A-846C-F74EA5406428}" destId="{29D5001E-21BD-4229-81A6-E014A49ED790}" srcOrd="0" destOrd="0" presId="urn:microsoft.com/office/officeart/2005/8/layout/chevron1"/>
    <dgm:cxn modelId="{A3ECC2A8-8983-48E0-AEA2-BABAB57EEB53}" type="presOf" srcId="{EB7E9DE7-7B67-414F-9FB5-24E559BB3B5B}" destId="{D56778DA-D8CE-458D-BDAC-B88E5A32921B}" srcOrd="0" destOrd="0" presId="urn:microsoft.com/office/officeart/2005/8/layout/chevron1"/>
    <dgm:cxn modelId="{5F68077B-96EC-4192-A1D4-02529D188782}" type="presOf" srcId="{D3F8B858-7444-410B-BAD4-A8F147054788}" destId="{496D2331-7154-45B3-9E42-A1EF83EF95AC}" srcOrd="0" destOrd="0" presId="urn:microsoft.com/office/officeart/2005/8/layout/chevron1"/>
    <dgm:cxn modelId="{AA9379B3-32DA-4427-B694-2A4875BE28CF}" srcId="{4FFC8AFF-723C-467A-846C-F74EA5406428}" destId="{EB7E9DE7-7B67-414F-9FB5-24E559BB3B5B}" srcOrd="2" destOrd="0" parTransId="{30B7129B-A677-49D5-B678-63D30413D1E8}" sibTransId="{6C2F77DE-22D9-4C7F-AC4B-79425B311DE7}"/>
    <dgm:cxn modelId="{66591BA4-94EA-4DB4-902B-69C4910680B0}" srcId="{4FFC8AFF-723C-467A-846C-F74EA5406428}" destId="{D3F8B858-7444-410B-BAD4-A8F147054788}" srcOrd="0" destOrd="0" parTransId="{05E853B6-B367-4E19-AC5E-6D5A09113750}" sibTransId="{8A4C76E4-994E-434A-B894-EC768FD97A6B}"/>
    <dgm:cxn modelId="{CB167C1C-9F0C-4481-95BF-42484F4757CA}" type="presParOf" srcId="{29D5001E-21BD-4229-81A6-E014A49ED790}" destId="{496D2331-7154-45B3-9E42-A1EF83EF95AC}" srcOrd="0" destOrd="0" presId="urn:microsoft.com/office/officeart/2005/8/layout/chevron1"/>
    <dgm:cxn modelId="{EF2A3624-973B-4066-81C7-DEB6EA49E8C2}" type="presParOf" srcId="{29D5001E-21BD-4229-81A6-E014A49ED790}" destId="{7CDD6562-9956-4860-9B27-5A2EA5EA5C3A}" srcOrd="1" destOrd="0" presId="urn:microsoft.com/office/officeart/2005/8/layout/chevron1"/>
    <dgm:cxn modelId="{B7CE6B8A-A8F0-4AEE-9415-05E442276C05}" type="presParOf" srcId="{29D5001E-21BD-4229-81A6-E014A49ED790}" destId="{EF63CE0B-58DD-4640-994D-E2D428DA7F6F}" srcOrd="2" destOrd="0" presId="urn:microsoft.com/office/officeart/2005/8/layout/chevron1"/>
    <dgm:cxn modelId="{BEEE00AE-F8EA-495F-B404-4BC14C6F2311}" type="presParOf" srcId="{29D5001E-21BD-4229-81A6-E014A49ED790}" destId="{F602F9D5-4E70-48FD-925A-AC30389AFC0E}" srcOrd="3" destOrd="0" presId="urn:microsoft.com/office/officeart/2005/8/layout/chevron1"/>
    <dgm:cxn modelId="{DD9D302F-ABDD-46C1-A5A3-AC4839BC8BAF}" type="presParOf" srcId="{29D5001E-21BD-4229-81A6-E014A49ED790}" destId="{D56778DA-D8CE-458D-BDAC-B88E5A32921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D2331-7154-45B3-9E42-A1EF83EF95AC}">
      <dsp:nvSpPr>
        <dsp:cNvPr id="0" name=""/>
        <dsp:cNvSpPr/>
      </dsp:nvSpPr>
      <dsp:spPr>
        <a:xfrm>
          <a:off x="0" y="609601"/>
          <a:ext cx="2937420" cy="1174968"/>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US" sz="2300" kern="1200" dirty="0" smtClean="0"/>
            <a:t>Online	</a:t>
          </a:r>
          <a:endParaRPr lang="en-US" sz="2300" kern="1200" dirty="0"/>
        </a:p>
      </dsp:txBody>
      <dsp:txXfrm>
        <a:off x="587484" y="609601"/>
        <a:ext cx="1762452" cy="1174968"/>
      </dsp:txXfrm>
    </dsp:sp>
    <dsp:sp modelId="{EF63CE0B-58DD-4640-994D-E2D428DA7F6F}">
      <dsp:nvSpPr>
        <dsp:cNvPr id="0" name=""/>
        <dsp:cNvSpPr/>
      </dsp:nvSpPr>
      <dsp:spPr>
        <a:xfrm>
          <a:off x="2514601" y="609601"/>
          <a:ext cx="2937420" cy="1174968"/>
        </a:xfrm>
        <a:prstGeom prst="chevron">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US" sz="2300" kern="1200" dirty="0" smtClean="0"/>
            <a:t>Management</a:t>
          </a:r>
          <a:endParaRPr lang="en-US" sz="2300" kern="1200" dirty="0"/>
        </a:p>
      </dsp:txBody>
      <dsp:txXfrm>
        <a:off x="3102085" y="609601"/>
        <a:ext cx="1762452" cy="1174968"/>
      </dsp:txXfrm>
    </dsp:sp>
    <dsp:sp modelId="{D56778DA-D8CE-458D-BDAC-B88E5A32921B}">
      <dsp:nvSpPr>
        <dsp:cNvPr id="0" name=""/>
        <dsp:cNvSpPr/>
      </dsp:nvSpPr>
      <dsp:spPr>
        <a:xfrm>
          <a:off x="4952992" y="609601"/>
          <a:ext cx="2937420" cy="11749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US" sz="2300" kern="1200" dirty="0" smtClean="0"/>
            <a:t>Sharing</a:t>
          </a:r>
          <a:endParaRPr lang="en-US" sz="2300" kern="1200" dirty="0"/>
        </a:p>
      </dsp:txBody>
      <dsp:txXfrm>
        <a:off x="5540476" y="609601"/>
        <a:ext cx="1762452" cy="11749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EB6CC-7271-4F28-B0FE-DADFF3BDEB14}" type="datetimeFigureOut">
              <a:rPr lang="en-US" smtClean="0"/>
              <a:t>9/21/2011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97E17-F68C-47C1-B0F2-2087456FCC4A}" type="slidenum">
              <a:rPr lang="en-US" smtClean="0"/>
              <a:t>‹#›</a:t>
            </a:fld>
            <a:endParaRPr lang="en-US"/>
          </a:p>
        </p:txBody>
      </p:sp>
    </p:spTree>
    <p:extLst>
      <p:ext uri="{BB962C8B-B14F-4D97-AF65-F5344CB8AC3E}">
        <p14:creationId xmlns:p14="http://schemas.microsoft.com/office/powerpoint/2010/main" val="1627571456"/>
      </p:ext>
    </p:extLst>
  </p:cSld>
  <p:clrMap bg1="lt1" tx1="dk1" bg2="lt2" tx2="dk2" accent1="accent1" accent2="accent2" accent3="accent3" accent4="accent4" accent5="accent5" accent6="accent6" hlink="hlink" folHlink="folHlink"/>
  <p:notesStyle>
    <a:lvl1pPr marL="0" algn="l" defTabSz="914116" rtl="0" eaLnBrk="1" latinLnBrk="0" hangingPunct="1">
      <a:defRPr sz="1200" kern="1200">
        <a:solidFill>
          <a:schemeClr val="tx1"/>
        </a:solidFill>
        <a:latin typeface="+mn-lt"/>
        <a:ea typeface="+mn-ea"/>
        <a:cs typeface="+mn-cs"/>
      </a:defRPr>
    </a:lvl1pPr>
    <a:lvl2pPr marL="457059" algn="l" defTabSz="914116" rtl="0" eaLnBrk="1" latinLnBrk="0" hangingPunct="1">
      <a:defRPr sz="1200" kern="1200">
        <a:solidFill>
          <a:schemeClr val="tx1"/>
        </a:solidFill>
        <a:latin typeface="+mn-lt"/>
        <a:ea typeface="+mn-ea"/>
        <a:cs typeface="+mn-cs"/>
      </a:defRPr>
    </a:lvl2pPr>
    <a:lvl3pPr marL="914116" algn="l" defTabSz="914116" rtl="0" eaLnBrk="1" latinLnBrk="0" hangingPunct="1">
      <a:defRPr sz="1200" kern="1200">
        <a:solidFill>
          <a:schemeClr val="tx1"/>
        </a:solidFill>
        <a:latin typeface="+mn-lt"/>
        <a:ea typeface="+mn-ea"/>
        <a:cs typeface="+mn-cs"/>
      </a:defRPr>
    </a:lvl3pPr>
    <a:lvl4pPr marL="1371174" algn="l" defTabSz="914116" rtl="0" eaLnBrk="1" latinLnBrk="0" hangingPunct="1">
      <a:defRPr sz="1200" kern="1200">
        <a:solidFill>
          <a:schemeClr val="tx1"/>
        </a:solidFill>
        <a:latin typeface="+mn-lt"/>
        <a:ea typeface="+mn-ea"/>
        <a:cs typeface="+mn-cs"/>
      </a:defRPr>
    </a:lvl4pPr>
    <a:lvl5pPr marL="1828231" algn="l" defTabSz="914116" rtl="0" eaLnBrk="1" latinLnBrk="0" hangingPunct="1">
      <a:defRPr sz="1200" kern="1200">
        <a:solidFill>
          <a:schemeClr val="tx1"/>
        </a:solidFill>
        <a:latin typeface="+mn-lt"/>
        <a:ea typeface="+mn-ea"/>
        <a:cs typeface="+mn-cs"/>
      </a:defRPr>
    </a:lvl5pPr>
    <a:lvl6pPr marL="2285289" algn="l" defTabSz="914116" rtl="0" eaLnBrk="1" latinLnBrk="0" hangingPunct="1">
      <a:defRPr sz="1200" kern="1200">
        <a:solidFill>
          <a:schemeClr val="tx1"/>
        </a:solidFill>
        <a:latin typeface="+mn-lt"/>
        <a:ea typeface="+mn-ea"/>
        <a:cs typeface="+mn-cs"/>
      </a:defRPr>
    </a:lvl6pPr>
    <a:lvl7pPr marL="2742346" algn="l" defTabSz="914116" rtl="0" eaLnBrk="1" latinLnBrk="0" hangingPunct="1">
      <a:defRPr sz="1200" kern="1200">
        <a:solidFill>
          <a:schemeClr val="tx1"/>
        </a:solidFill>
        <a:latin typeface="+mn-lt"/>
        <a:ea typeface="+mn-ea"/>
        <a:cs typeface="+mn-cs"/>
      </a:defRPr>
    </a:lvl7pPr>
    <a:lvl8pPr marL="3199404" algn="l" defTabSz="914116" rtl="0" eaLnBrk="1" latinLnBrk="0" hangingPunct="1">
      <a:defRPr sz="1200" kern="1200">
        <a:solidFill>
          <a:schemeClr val="tx1"/>
        </a:solidFill>
        <a:latin typeface="+mn-lt"/>
        <a:ea typeface="+mn-ea"/>
        <a:cs typeface="+mn-cs"/>
      </a:defRPr>
    </a:lvl8pPr>
    <a:lvl9pPr marL="3656462" algn="l" defTabSz="91411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8552FF7-91C1-4818-A7C9-3A3845E07BAB}" type="slidenum">
              <a:rPr lang="en-US"/>
              <a:pPr/>
              <a:t>2</a:t>
            </a:fld>
            <a:endParaRPr lang="en-US"/>
          </a:p>
        </p:txBody>
      </p:sp>
      <p:sp>
        <p:nvSpPr>
          <p:cNvPr id="5121" name="Rectangle 1"/>
          <p:cNvSpPr txBox="1">
            <a:spLocks noGrp="1" noRot="1" noChangeAspect="1" noChangeArrowheads="1"/>
          </p:cNvSpPr>
          <p:nvPr>
            <p:ph type="sldImg"/>
          </p:nvPr>
        </p:nvSpPr>
        <p:spPr bwMode="auto">
          <a:xfrm>
            <a:off x="1144588" y="693738"/>
            <a:ext cx="4567237" cy="3427412"/>
          </a:xfrm>
          <a:prstGeom prst="rect">
            <a:avLst/>
          </a:prstGeom>
          <a:solidFill>
            <a:srgbClr val="FFFFFF"/>
          </a:solidFill>
          <a:ln>
            <a:solidFill>
              <a:srgbClr val="000000"/>
            </a:solidFill>
            <a:miter lim="800000"/>
            <a:headEnd/>
            <a:tailEnd/>
          </a:ln>
        </p:spPr>
      </p:sp>
      <p:sp>
        <p:nvSpPr>
          <p:cNvPr id="5122" name="Rectangle 2"/>
          <p:cNvSpPr txBox="1">
            <a:spLocks noGrp="1" noChangeArrowheads="1"/>
          </p:cNvSpPr>
          <p:nvPr>
            <p:ph type="body" idx="1"/>
          </p:nvPr>
        </p:nvSpPr>
        <p:spPr bwMode="auto">
          <a:xfrm>
            <a:off x="684960" y="4342535"/>
            <a:ext cx="5486680"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lvl1pPr eaLnBrk="0">
              <a:tabLst>
                <a:tab pos="634643" algn="l"/>
                <a:tab pos="1269286" algn="l"/>
                <a:tab pos="1903929" algn="l"/>
                <a:tab pos="2538573" algn="l"/>
              </a:tabLst>
              <a:defRPr>
                <a:solidFill>
                  <a:schemeClr val="tx1"/>
                </a:solidFill>
                <a:latin typeface="Arial" charset="0"/>
                <a:cs typeface="Arial Unicode MS" charset="0"/>
              </a:defRPr>
            </a:lvl1pPr>
            <a:lvl2pPr eaLnBrk="0">
              <a:tabLst>
                <a:tab pos="634643" algn="l"/>
                <a:tab pos="1269286" algn="l"/>
                <a:tab pos="1903929" algn="l"/>
                <a:tab pos="2538573" algn="l"/>
              </a:tabLst>
              <a:defRPr>
                <a:solidFill>
                  <a:schemeClr val="tx1"/>
                </a:solidFill>
                <a:latin typeface="Arial" charset="0"/>
                <a:cs typeface="Arial Unicode MS" charset="0"/>
              </a:defRPr>
            </a:lvl2pPr>
            <a:lvl3pPr eaLnBrk="0">
              <a:tabLst>
                <a:tab pos="634643" algn="l"/>
                <a:tab pos="1269286" algn="l"/>
                <a:tab pos="1903929" algn="l"/>
                <a:tab pos="2538573" algn="l"/>
              </a:tabLst>
              <a:defRPr>
                <a:solidFill>
                  <a:schemeClr val="tx1"/>
                </a:solidFill>
                <a:latin typeface="Arial" charset="0"/>
                <a:cs typeface="Arial Unicode MS" charset="0"/>
              </a:defRPr>
            </a:lvl3pPr>
            <a:lvl4pPr eaLnBrk="0">
              <a:tabLst>
                <a:tab pos="634643" algn="l"/>
                <a:tab pos="1269286" algn="l"/>
                <a:tab pos="1903929" algn="l"/>
                <a:tab pos="2538573" algn="l"/>
              </a:tabLst>
              <a:defRPr>
                <a:solidFill>
                  <a:schemeClr val="tx1"/>
                </a:solidFill>
                <a:latin typeface="Arial" charset="0"/>
                <a:cs typeface="Arial Unicode MS" charset="0"/>
              </a:defRPr>
            </a:lvl4pPr>
            <a:lvl5pPr eaLnBrk="0">
              <a:tabLst>
                <a:tab pos="634643" algn="l"/>
                <a:tab pos="1269286" algn="l"/>
                <a:tab pos="1903929" algn="l"/>
                <a:tab pos="2538573" algn="l"/>
              </a:tabLst>
              <a:defRPr>
                <a:solidFill>
                  <a:schemeClr val="tx1"/>
                </a:solidFill>
                <a:latin typeface="Arial" charset="0"/>
                <a:cs typeface="Arial Unicode MS"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cs typeface="Arial Unicode MS"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cs typeface="Arial Unicode MS"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cs typeface="Arial Unicode MS"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cs typeface="Arial Unicode MS" charset="0"/>
              </a:defRPr>
            </a:lvl9pPr>
          </a:lstStyle>
          <a:p>
            <a:pPr eaLnBrk="1">
              <a:buFont typeface="Times New Roman" pitchFamily="18" charset="0"/>
              <a:buNone/>
            </a:pPr>
            <a:fld id="{FEEE03EC-FED4-436D-9C4C-DA94D438DD25}" type="slidenum">
              <a:rPr lang="en-US">
                <a:solidFill>
                  <a:srgbClr val="000000"/>
                </a:solidFill>
                <a:latin typeface="Times New Roman" pitchFamily="18" charset="0"/>
              </a:rPr>
              <a:pPr eaLnBrk="1">
                <a:buFont typeface="Times New Roman" pitchFamily="18" charset="0"/>
                <a:buNone/>
              </a:pPr>
              <a:t>5</a:t>
            </a:fld>
            <a:endParaRPr lang="en-US">
              <a:solidFill>
                <a:srgbClr val="000000"/>
              </a:solidFill>
              <a:latin typeface="Times New Roman" pitchFamily="18" charset="0"/>
            </a:endParaRPr>
          </a:p>
        </p:txBody>
      </p:sp>
      <p:sp>
        <p:nvSpPr>
          <p:cNvPr id="409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p:cNvSpPr txBox="1">
            <a:spLocks noGrp="1" noChangeArrowheads="1"/>
          </p:cNvSpPr>
          <p:nvPr>
            <p:ph type="body" idx="1"/>
          </p:nvPr>
        </p:nvSpPr>
        <p:spPr>
          <a:xfrm>
            <a:off x="685512" y="4343230"/>
            <a:ext cx="5486976" cy="4115139"/>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p:spPr>
        <p:txBody>
          <a:bodyPr/>
          <a:lstStyle>
            <a:lvl1pPr eaLnBrk="0">
              <a:tabLst>
                <a:tab pos="649628" algn="l"/>
                <a:tab pos="1299256" algn="l"/>
                <a:tab pos="1948884" algn="l"/>
                <a:tab pos="2598511" algn="l"/>
              </a:tabLst>
              <a:defRPr>
                <a:solidFill>
                  <a:schemeClr val="bg1"/>
                </a:solidFill>
                <a:latin typeface="Arial" charset="0"/>
                <a:cs typeface="Arial Unicode MS" charset="0"/>
              </a:defRPr>
            </a:lvl1pPr>
            <a:lvl2pPr eaLnBrk="0">
              <a:tabLst>
                <a:tab pos="649628" algn="l"/>
                <a:tab pos="1299256" algn="l"/>
                <a:tab pos="1948884" algn="l"/>
                <a:tab pos="2598511" algn="l"/>
              </a:tabLst>
              <a:defRPr>
                <a:solidFill>
                  <a:schemeClr val="bg1"/>
                </a:solidFill>
                <a:latin typeface="Arial" charset="0"/>
                <a:cs typeface="Arial Unicode MS" charset="0"/>
              </a:defRPr>
            </a:lvl2pPr>
            <a:lvl3pPr eaLnBrk="0">
              <a:tabLst>
                <a:tab pos="649628" algn="l"/>
                <a:tab pos="1299256" algn="l"/>
                <a:tab pos="1948884" algn="l"/>
                <a:tab pos="2598511" algn="l"/>
              </a:tabLst>
              <a:defRPr>
                <a:solidFill>
                  <a:schemeClr val="bg1"/>
                </a:solidFill>
                <a:latin typeface="Arial" charset="0"/>
                <a:cs typeface="Arial Unicode MS" charset="0"/>
              </a:defRPr>
            </a:lvl3pPr>
            <a:lvl4pPr eaLnBrk="0">
              <a:tabLst>
                <a:tab pos="649628" algn="l"/>
                <a:tab pos="1299256" algn="l"/>
                <a:tab pos="1948884" algn="l"/>
                <a:tab pos="2598511" algn="l"/>
              </a:tabLst>
              <a:defRPr>
                <a:solidFill>
                  <a:schemeClr val="bg1"/>
                </a:solidFill>
                <a:latin typeface="Arial" charset="0"/>
                <a:cs typeface="Arial Unicode MS" charset="0"/>
              </a:defRPr>
            </a:lvl4pPr>
            <a:lvl5pPr eaLnBrk="0">
              <a:tabLst>
                <a:tab pos="649628" algn="l"/>
                <a:tab pos="1299256" algn="l"/>
                <a:tab pos="1948884" algn="l"/>
                <a:tab pos="2598511" algn="l"/>
              </a:tabLst>
              <a:defRPr>
                <a:solidFill>
                  <a:schemeClr val="bg1"/>
                </a:solidFill>
                <a:latin typeface="Arial" charset="0"/>
                <a:cs typeface="Arial Unicode MS"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bg1"/>
                </a:solidFill>
                <a:latin typeface="Arial" charset="0"/>
                <a:cs typeface="Arial Unicode MS"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bg1"/>
                </a:solidFill>
                <a:latin typeface="Arial" charset="0"/>
                <a:cs typeface="Arial Unicode MS"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bg1"/>
                </a:solidFill>
                <a:latin typeface="Arial" charset="0"/>
                <a:cs typeface="Arial Unicode MS"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bg1"/>
                </a:solidFill>
                <a:latin typeface="Arial" charset="0"/>
                <a:cs typeface="Arial Unicode MS" charset="0"/>
              </a:defRPr>
            </a:lvl9pPr>
          </a:lstStyle>
          <a:p>
            <a:pPr eaLnBrk="1"/>
            <a:fld id="{EAE919CE-476B-4FA1-B851-5710DEFD1319}" type="slidenum">
              <a:rPr lang="en-US">
                <a:solidFill>
                  <a:srgbClr val="FFFFFF"/>
                </a:solidFill>
                <a:latin typeface="Times New Roman" pitchFamily="18" charset="0"/>
              </a:rPr>
              <a:pPr eaLnBrk="1"/>
              <a:t>8</a:t>
            </a:fld>
            <a:endParaRPr lang="en-US">
              <a:solidFill>
                <a:srgbClr val="FFFFFF"/>
              </a:solidFill>
              <a:latin typeface="Times New Roman" pitchFamily="18" charset="0"/>
            </a:endParaRPr>
          </a:p>
        </p:txBody>
      </p:sp>
      <p:sp>
        <p:nvSpPr>
          <p:cNvPr id="11267" name="Rectangle 1"/>
          <p:cNvSpPr txBox="1">
            <a:spLocks noGrp="1" noRot="1" noChangeAspect="1" noChangeArrowheads="1" noTextEdit="1"/>
          </p:cNvSpPr>
          <p:nvPr>
            <p:ph type="sldImg"/>
          </p:nvPr>
        </p:nvSpPr>
        <p:spPr>
          <a:xfrm>
            <a:off x="1210236" y="694171"/>
            <a:ext cx="4437529"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p:cNvSpPr txBox="1">
            <a:spLocks noGrp="1" noChangeArrowheads="1"/>
          </p:cNvSpPr>
          <p:nvPr>
            <p:ph type="body" idx="1"/>
          </p:nvPr>
        </p:nvSpPr>
        <p:spPr>
          <a:xfrm>
            <a:off x="686361"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1" dirty="0" smtClean="0"/>
              <a:t>Play the slide show for this presentation to listen</a:t>
            </a:r>
            <a:r>
              <a:rPr lang="en-US" b="1" baseline="0" dirty="0" smtClean="0"/>
              <a:t> to the audio commentary by Peter Walsh and view slide timings. Or, </a:t>
            </a:r>
            <a:r>
              <a:rPr lang="en-US" sz="1200" b="1" kern="1200" dirty="0" smtClean="0">
                <a:solidFill>
                  <a:schemeClr val="tx1"/>
                </a:solidFill>
                <a:effectLst/>
                <a:latin typeface="+mn-lt"/>
                <a:ea typeface="+mn-ea"/>
                <a:cs typeface="+mn-cs"/>
              </a:rPr>
              <a:t>click the sound icon on a slide for controls that you can use to hear the audio at your own pace.</a:t>
            </a:r>
            <a:endParaRPr lang="en-US" b="1" dirty="0" smtClean="0"/>
          </a:p>
          <a:p>
            <a:endParaRPr lang="en-US" dirty="0" smtClean="0"/>
          </a:p>
          <a:p>
            <a:r>
              <a:rPr lang="en-US" dirty="0" smtClean="0"/>
              <a:t>A little organization will go a long way to enhancing your PowerPoint presentation. </a:t>
            </a:r>
          </a:p>
          <a:p>
            <a:r>
              <a:rPr lang="en-US" dirty="0" smtClean="0"/>
              <a:t>Your title slide should be </a:t>
            </a:r>
            <a:r>
              <a:rPr lang="en-US" u="sng" dirty="0" smtClean="0"/>
              <a:t>catching and relevant</a:t>
            </a:r>
            <a:r>
              <a:rPr lang="en-US" dirty="0" smtClean="0"/>
              <a:t> to your audience – offer something in the title that your audience wants.   </a:t>
            </a:r>
          </a:p>
          <a:p>
            <a:r>
              <a:rPr lang="en-US" dirty="0" smtClean="0"/>
              <a:t>Keep some basic principles in mind:</a:t>
            </a:r>
          </a:p>
          <a:p>
            <a:pPr lvl="1">
              <a:buFontTx/>
              <a:buChar char="•"/>
            </a:pPr>
            <a:r>
              <a:rPr lang="en-US" dirty="0" smtClean="0"/>
              <a:t>Your slides should </a:t>
            </a:r>
            <a:r>
              <a:rPr lang="en-US" b="1" dirty="0" smtClean="0"/>
              <a:t>complement</a:t>
            </a:r>
            <a:r>
              <a:rPr lang="en-US" dirty="0" smtClean="0"/>
              <a:t> what you have to say,  not say it for you.  </a:t>
            </a:r>
          </a:p>
          <a:p>
            <a:pPr lvl="1">
              <a:buFontTx/>
              <a:buChar char="•"/>
            </a:pPr>
            <a:r>
              <a:rPr lang="en-US" dirty="0" smtClean="0"/>
              <a:t>Keep slides </a:t>
            </a:r>
            <a:r>
              <a:rPr lang="en-US" b="1" dirty="0" smtClean="0"/>
              <a:t>direct and to the point</a:t>
            </a:r>
            <a:r>
              <a:rPr lang="en-US" dirty="0" smtClean="0"/>
              <a:t> - less is more!</a:t>
            </a:r>
          </a:p>
          <a:p>
            <a:pPr lvl="1">
              <a:buFontTx/>
              <a:buChar char="•"/>
            </a:pPr>
            <a:r>
              <a:rPr lang="en-US" dirty="0" smtClean="0"/>
              <a:t>Choose a background color or design that enhances and complements your presentation rather than competes with it. </a:t>
            </a:r>
          </a:p>
          <a:p>
            <a:pPr lvl="1">
              <a:buFontTx/>
              <a:buChar char="•"/>
            </a:pPr>
            <a:r>
              <a:rPr lang="en-US" dirty="0" smtClean="0"/>
              <a:t>Don’t get too fancy - a simple font, elegant color scheme and clear message is more important than lots of information (clutter!) on the slide.</a:t>
            </a:r>
            <a:endParaRPr lang="en-US" b="1" dirty="0" smtClean="0"/>
          </a:p>
          <a:p>
            <a:r>
              <a:rPr lang="en-US" b="1" dirty="0" smtClean="0"/>
              <a:t>Keep it simple!</a:t>
            </a:r>
            <a:r>
              <a:rPr lang="en-US" dirty="0" smtClean="0"/>
              <a:t>  The purpose of the PowerPoint slide is to keep the mind of your audience focused – fewer words are better.  </a:t>
            </a:r>
          </a:p>
          <a:p>
            <a:endParaRPr lang="en-US" dirty="0" smtClean="0"/>
          </a:p>
          <a:p>
            <a:pPr marL="0" marR="0" indent="0" algn="l" defTabSz="914400" rtl="0" eaLnBrk="1" fontAlgn="auto" latinLnBrk="0" hangingPunct="1">
              <a:lnSpc>
                <a:spcPct val="100000"/>
              </a:lnSpc>
              <a:spcBef>
                <a:spcPts val="1200"/>
              </a:spcBef>
              <a:spcAft>
                <a:spcPts val="0"/>
              </a:spcAft>
              <a:buClrTx/>
              <a:buSzTx/>
              <a:buFont typeface="Arial" pitchFamily="34" charset="0"/>
              <a:buNone/>
              <a:tabLst/>
              <a:defRPr/>
            </a:pPr>
            <a:endParaRPr lang="en-US" sz="12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1200"/>
              </a:spcBef>
              <a:spcAft>
                <a:spcPts val="0"/>
              </a:spcAft>
              <a:buClrTx/>
              <a:buSzTx/>
              <a:buFont typeface="Arial" pitchFamily="34" charset="0"/>
              <a:buNone/>
              <a:tabLst/>
              <a:defRPr/>
            </a:pPr>
            <a:r>
              <a:rPr lang="en-US" sz="1200" b="1" i="1" kern="1200" dirty="0" smtClean="0">
                <a:solidFill>
                  <a:schemeClr val="tx1"/>
                </a:solidFill>
                <a:effectLst/>
                <a:latin typeface="+mn-lt"/>
                <a:ea typeface="+mn-ea"/>
                <a:cs typeface="+mn-cs"/>
              </a:rPr>
              <a:t>Note</a:t>
            </a:r>
            <a:r>
              <a:rPr lang="en-US" sz="1200" i="1" kern="1200" dirty="0" smtClean="0">
                <a:solidFill>
                  <a:schemeClr val="tx1"/>
                </a:solidFill>
                <a:effectLst/>
                <a:latin typeface="+mn-lt"/>
                <a:ea typeface="+mn-ea"/>
                <a:cs typeface="+mn-cs"/>
              </a:rPr>
              <a:t>: You understand that Microsoft does not endorse or control the content provided in the following presentation.</a:t>
            </a:r>
          </a:p>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solidFill>
                  <a:srgbClr val="2F2B20"/>
                </a:solidFill>
              </a:rPr>
              <a:pPr/>
              <a:t>11</a:t>
            </a:fld>
            <a:endParaRPr lang="en-US" dirty="0">
              <a:solidFill>
                <a:srgbClr val="2F2B20"/>
              </a:solidFill>
            </a:endParaRPr>
          </a:p>
        </p:txBody>
      </p:sp>
    </p:spTree>
    <p:extLst>
      <p:ext uri="{BB962C8B-B14F-4D97-AF65-F5344CB8AC3E}">
        <p14:creationId xmlns:p14="http://schemas.microsoft.com/office/powerpoint/2010/main" val="82964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arenR"/>
            </a:pPr>
            <a:r>
              <a:rPr lang="en-US" dirty="0" smtClean="0"/>
              <a:t>Header will have drop down menu selecting major. Then it will generate list of required courses.</a:t>
            </a:r>
          </a:p>
          <a:p>
            <a:pPr marL="342900" indent="-342900">
              <a:buAutoNum type="arabicParenR"/>
            </a:pPr>
            <a:r>
              <a:rPr lang="en-US" dirty="0" smtClean="0"/>
              <a:t>Courses taken by students will have different color.</a:t>
            </a:r>
          </a:p>
          <a:p>
            <a:pPr marL="342900" indent="-342900">
              <a:buAutoNum type="arabicParenR"/>
            </a:pPr>
            <a:r>
              <a:rPr lang="en-US" dirty="0" smtClean="0"/>
              <a:t>Courses offered</a:t>
            </a:r>
            <a:r>
              <a:rPr lang="en-US" baseline="0" dirty="0" smtClean="0"/>
              <a:t> the next semester will be bold.</a:t>
            </a:r>
          </a:p>
          <a:p>
            <a:pPr marL="342900" indent="-342900">
              <a:buAutoNum type="arabicParenR"/>
            </a:pPr>
            <a:r>
              <a:rPr lang="en-US" baseline="0" dirty="0" smtClean="0"/>
              <a:t>Next to each courses, there will be a drop down menu for sections.</a:t>
            </a:r>
          </a:p>
          <a:p>
            <a:pPr marL="342900" indent="-342900">
              <a:buAutoNum type="arabicParenR"/>
            </a:pPr>
            <a:r>
              <a:rPr lang="en-US" baseline="0" dirty="0" smtClean="0"/>
              <a:t>Add/Drop/Remove courses is simply a click on the check </a:t>
            </a:r>
            <a:r>
              <a:rPr lang="en-US" baseline="0" smtClean="0"/>
              <a:t>button away.</a:t>
            </a:r>
            <a:endParaRPr lang="en-US" smtClean="0"/>
          </a:p>
          <a:p>
            <a:endParaRPr lang="en-US" dirty="0"/>
          </a:p>
        </p:txBody>
      </p:sp>
      <p:sp>
        <p:nvSpPr>
          <p:cNvPr id="4" name="Slide Number Placeholder 3"/>
          <p:cNvSpPr>
            <a:spLocks noGrp="1"/>
          </p:cNvSpPr>
          <p:nvPr>
            <p:ph type="sldNum" sz="quarter" idx="10"/>
          </p:nvPr>
        </p:nvSpPr>
        <p:spPr/>
        <p:txBody>
          <a:bodyPr/>
          <a:lstStyle/>
          <a:p>
            <a:fld id="{2C42C7CA-E50E-45CB-9B0C-9D8FA6FD211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986129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6" indent="0" algn="ctr">
              <a:buNone/>
              <a:defRPr>
                <a:solidFill>
                  <a:schemeClr val="tx1">
                    <a:tint val="75000"/>
                  </a:schemeClr>
                </a:solidFill>
              </a:defRPr>
            </a:lvl3pPr>
            <a:lvl4pPr marL="1371174" indent="0" algn="ctr">
              <a:buNone/>
              <a:defRPr>
                <a:solidFill>
                  <a:schemeClr val="tx1">
                    <a:tint val="75000"/>
                  </a:schemeClr>
                </a:solidFill>
              </a:defRPr>
            </a:lvl4pPr>
            <a:lvl5pPr marL="1828231" indent="0" algn="ctr">
              <a:buNone/>
              <a:defRPr>
                <a:solidFill>
                  <a:schemeClr val="tx1">
                    <a:tint val="75000"/>
                  </a:schemeClr>
                </a:solidFill>
              </a:defRPr>
            </a:lvl5pPr>
            <a:lvl6pPr marL="2285289" indent="0" algn="ctr">
              <a:buNone/>
              <a:defRPr>
                <a:solidFill>
                  <a:schemeClr val="tx1">
                    <a:tint val="75000"/>
                  </a:schemeClr>
                </a:solidFill>
              </a:defRPr>
            </a:lvl6pPr>
            <a:lvl7pPr marL="2742346" indent="0" algn="ctr">
              <a:buNone/>
              <a:defRPr>
                <a:solidFill>
                  <a:schemeClr val="tx1">
                    <a:tint val="75000"/>
                  </a:schemeClr>
                </a:solidFill>
              </a:defRPr>
            </a:lvl7pPr>
            <a:lvl8pPr marL="3199404" indent="0" algn="ctr">
              <a:buNone/>
              <a:defRPr>
                <a:solidFill>
                  <a:schemeClr val="tx1">
                    <a:tint val="75000"/>
                  </a:schemeClr>
                </a:solidFill>
              </a:defRPr>
            </a:lvl8pPr>
            <a:lvl9pPr marL="365646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30722" name="Group 2"/>
          <p:cNvGrpSpPr>
            <a:grpSpLocks/>
          </p:cNvGrpSpPr>
          <p:nvPr/>
        </p:nvGrpSpPr>
        <p:grpSpPr bwMode="auto">
          <a:xfrm>
            <a:off x="3" y="3"/>
            <a:ext cx="9140825" cy="6850063"/>
            <a:chOff x="0" y="0"/>
            <a:chExt cx="5758" cy="4315"/>
          </a:xfrm>
        </p:grpSpPr>
        <p:grpSp>
          <p:nvGrpSpPr>
            <p:cNvPr id="30723" name="Group 3"/>
            <p:cNvGrpSpPr>
              <a:grpSpLocks/>
            </p:cNvGrpSpPr>
            <p:nvPr userDrawn="1"/>
          </p:nvGrpSpPr>
          <p:grpSpPr bwMode="auto">
            <a:xfrm>
              <a:off x="1728" y="2230"/>
              <a:ext cx="4027" cy="2085"/>
              <a:chOff x="1728" y="2230"/>
              <a:chExt cx="4027" cy="2085"/>
            </a:xfrm>
          </p:grpSpPr>
          <p:sp>
            <p:nvSpPr>
              <p:cNvPr id="30724"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30725"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30726"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30727"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30728"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30729"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30730"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30731" name="Rectangle 11"/>
          <p:cNvSpPr>
            <a:spLocks noGrp="1" noChangeArrowheads="1"/>
          </p:cNvSpPr>
          <p:nvPr>
            <p:ph type="ctrTitle" sz="quarter"/>
          </p:nvPr>
        </p:nvSpPr>
        <p:spPr>
          <a:xfrm>
            <a:off x="685800" y="1736728"/>
            <a:ext cx="7772400" cy="1920875"/>
          </a:xfrm>
        </p:spPr>
        <p:txBody>
          <a:bodyPr/>
          <a:lstStyle>
            <a:lvl1pPr>
              <a:defRPr sz="6000"/>
            </a:lvl1pPr>
          </a:lstStyle>
          <a:p>
            <a:pPr lvl="0"/>
            <a:r>
              <a:rPr lang="en-US" noProof="0" smtClean="0"/>
              <a:t>Click to edit Master title style</a:t>
            </a:r>
          </a:p>
        </p:txBody>
      </p:sp>
      <p:sp>
        <p:nvSpPr>
          <p:cNvPr id="30732" name="Rectangle 12"/>
          <p:cNvSpPr>
            <a:spLocks noGrp="1" noChangeArrowheads="1"/>
          </p:cNvSpPr>
          <p:nvPr>
            <p:ph type="subTitle" sz="quarter" idx="1"/>
          </p:nvPr>
        </p:nvSpPr>
        <p:spPr>
          <a:xfrm>
            <a:off x="1371600" y="3886202"/>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30733" name="Rectangle 13"/>
          <p:cNvSpPr>
            <a:spLocks noGrp="1" noChangeArrowheads="1"/>
          </p:cNvSpPr>
          <p:nvPr>
            <p:ph type="dt" sz="quarter" idx="2"/>
          </p:nvPr>
        </p:nvSpPr>
        <p:spPr>
          <a:xfrm>
            <a:off x="457200" y="6248400"/>
            <a:ext cx="2133600" cy="476250"/>
          </a:xfrm>
        </p:spPr>
        <p:txBody>
          <a:bodyPr/>
          <a:lstStyle>
            <a:lvl1pPr>
              <a:defRPr/>
            </a:lvl1pPr>
          </a:lstStyle>
          <a:p>
            <a:endParaRPr lang="en-US">
              <a:solidFill>
                <a:srgbClr val="FFFFFF"/>
              </a:solidFill>
            </a:endParaRPr>
          </a:p>
        </p:txBody>
      </p:sp>
      <p:sp>
        <p:nvSpPr>
          <p:cNvPr id="30734" name="Rectangle 14"/>
          <p:cNvSpPr>
            <a:spLocks noGrp="1" noChangeArrowheads="1"/>
          </p:cNvSpPr>
          <p:nvPr>
            <p:ph type="ftr" sz="quarter" idx="3"/>
          </p:nvPr>
        </p:nvSpPr>
        <p:spPr>
          <a:xfrm>
            <a:off x="3124200" y="6251575"/>
            <a:ext cx="2895600" cy="476250"/>
          </a:xfrm>
        </p:spPr>
        <p:txBody>
          <a:bodyPr/>
          <a:lstStyle>
            <a:lvl1pPr>
              <a:defRPr/>
            </a:lvl1pPr>
          </a:lstStyle>
          <a:p>
            <a:endParaRPr lang="en-US">
              <a:solidFill>
                <a:srgbClr val="FFFFFF"/>
              </a:solidFill>
            </a:endParaRPr>
          </a:p>
        </p:txBody>
      </p:sp>
      <p:sp>
        <p:nvSpPr>
          <p:cNvPr id="30735" name="Rectangle 15"/>
          <p:cNvSpPr>
            <a:spLocks noGrp="1" noChangeArrowheads="1"/>
          </p:cNvSpPr>
          <p:nvPr>
            <p:ph type="sldNum" sz="quarter" idx="4"/>
          </p:nvPr>
        </p:nvSpPr>
        <p:spPr>
          <a:xfrm>
            <a:off x="6553200" y="6254752"/>
            <a:ext cx="2133600" cy="476250"/>
          </a:xfrm>
        </p:spPr>
        <p:txBody>
          <a:bodyPr/>
          <a:lstStyle>
            <a:lvl1pPr>
              <a:defRPr/>
            </a:lvl1pPr>
          </a:lstStyle>
          <a:p>
            <a:fld id="{6BEC1E8D-1120-4374-85E0-391A43F0F95C}" type="slidenum">
              <a:rPr lang="en-US">
                <a:solidFill>
                  <a:srgbClr val="FFFFFF"/>
                </a:solidFill>
              </a:rPr>
              <a:pPr/>
              <a:t>‹#›</a:t>
            </a:fld>
            <a:endParaRPr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4801" y="161297"/>
            <a:ext cx="8226720" cy="114348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6480" y="1604333"/>
            <a:ext cx="4043520" cy="45249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8241" y="1604333"/>
            <a:ext cx="404496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38241" y="3935934"/>
            <a:ext cx="404496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idx="10"/>
          </p:nvPr>
        </p:nvSpPr>
        <p:spPr>
          <a:xfrm>
            <a:off x="482405" y="6531088"/>
            <a:ext cx="2128320" cy="325474"/>
          </a:xfrm>
        </p:spPr>
        <p:txBody>
          <a:bodyPr/>
          <a:lstStyle>
            <a:lvl1pPr>
              <a:defRPr/>
            </a:lvl1pPr>
          </a:lstStyle>
          <a:p>
            <a:endParaRPr lang="en-US">
              <a:solidFill>
                <a:srgbClr val="D4D2D0">
                  <a:shade val="50000"/>
                </a:srgbClr>
              </a:solidFill>
            </a:endParaRPr>
          </a:p>
        </p:txBody>
      </p:sp>
      <p:sp>
        <p:nvSpPr>
          <p:cNvPr id="7" name="Footer Placeholder 6"/>
          <p:cNvSpPr>
            <a:spLocks noGrp="1"/>
          </p:cNvSpPr>
          <p:nvPr>
            <p:ph type="ftr" idx="11"/>
          </p:nvPr>
        </p:nvSpPr>
        <p:spPr>
          <a:xfrm>
            <a:off x="3143520" y="6531088"/>
            <a:ext cx="2897280" cy="325474"/>
          </a:xfrm>
        </p:spPr>
        <p:txBody>
          <a:bodyPr/>
          <a:lstStyle>
            <a:lvl1pPr>
              <a:defRPr/>
            </a:lvl1pPr>
          </a:lstStyle>
          <a:p>
            <a:endParaRPr lang="en-US">
              <a:solidFill>
                <a:srgbClr val="D4D2D0">
                  <a:shade val="50000"/>
                </a:srgbClr>
              </a:solidFill>
            </a:endParaRPr>
          </a:p>
        </p:txBody>
      </p:sp>
      <p:sp>
        <p:nvSpPr>
          <p:cNvPr id="8" name="Slide Number Placeholder 7"/>
          <p:cNvSpPr>
            <a:spLocks noGrp="1"/>
          </p:cNvSpPr>
          <p:nvPr>
            <p:ph type="sldNum" idx="12"/>
          </p:nvPr>
        </p:nvSpPr>
        <p:spPr>
          <a:xfrm>
            <a:off x="8327520" y="6368353"/>
            <a:ext cx="488160" cy="470930"/>
          </a:xfrm>
        </p:spPr>
        <p:txBody>
          <a:bodyPr/>
          <a:lstStyle>
            <a:lvl1pPr>
              <a:defRPr/>
            </a:lvl1pPr>
          </a:lstStyle>
          <a:p>
            <a:fld id="{F6DA9012-E41E-4D31-9603-91EC61E5B590}" type="slidenum">
              <a:rPr lang="en-US">
                <a:solidFill>
                  <a:srgbClr val="D4D2D0">
                    <a:shade val="50000"/>
                  </a:srgbClr>
                </a:solidFill>
              </a:rPr>
              <a:pPr/>
              <a:t>‹#›</a:t>
            </a:fld>
            <a:endParaRPr lang="en-US">
              <a:solidFill>
                <a:srgbClr val="D4D2D0">
                  <a:shade val="50000"/>
                </a:srgbClr>
              </a:solidFill>
            </a:endParaRPr>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3818" indent="-228529">
              <a:buClr>
                <a:schemeClr val="tx2"/>
              </a:buClr>
              <a:buSzPct val="101000"/>
              <a:buFont typeface="Courier New" pitchFamily="49" charset="0"/>
              <a:buChar char="o"/>
              <a:defRPr sz="1200"/>
            </a:lvl6pPr>
            <a:lvl7pPr marL="2970876" indent="-228529">
              <a:buClr>
                <a:schemeClr val="tx2"/>
              </a:buClr>
              <a:buFont typeface="Courier New" pitchFamily="49" charset="0"/>
              <a:buChar char="o"/>
              <a:defRPr sz="1200" baseline="0"/>
            </a:lvl7pPr>
            <a:lvl8pPr marL="3427934" indent="-228529">
              <a:buClr>
                <a:schemeClr val="tx2"/>
              </a:buClr>
              <a:buFont typeface="Courier New" pitchFamily="49" charset="0"/>
              <a:buChar char="o"/>
              <a:defRPr sz="1200" baseline="0"/>
            </a:lvl8pPr>
            <a:lvl9pPr marL="3884991" indent="-228529">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5FD2B19-75EC-411E-A584-F73DC6AC8F60}" type="datetimeFigureOut">
              <a:rPr lang="en-US" smtClean="0">
                <a:solidFill>
                  <a:prstClr val="white">
                    <a:tint val="75000"/>
                  </a:prstClr>
                </a:solidFill>
              </a:rPr>
              <a:pPr/>
              <a:t>9/21/2011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D25FFCF-045D-42B8-B422-3E67708B8500}"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2"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2"/>
          <a:lstStyle>
            <a:lvl1pPr marL="0" marR="45706" indent="0" algn="r">
              <a:buNone/>
              <a:defRPr>
                <a:solidFill>
                  <a:schemeClr val="tx1"/>
                </a:solidFill>
              </a:defRPr>
            </a:lvl1pPr>
            <a:lvl2pPr marL="457059" indent="0" algn="ctr">
              <a:buNone/>
            </a:lvl2pPr>
            <a:lvl3pPr marL="914116" indent="0" algn="ctr">
              <a:buNone/>
            </a:lvl3pPr>
            <a:lvl4pPr marL="1371174" indent="0" algn="ctr">
              <a:buNone/>
            </a:lvl4pPr>
            <a:lvl5pPr marL="1828231" indent="0" algn="ctr">
              <a:buNone/>
            </a:lvl5pPr>
            <a:lvl6pPr marL="2285289" indent="0" algn="ctr">
              <a:buNone/>
            </a:lvl6pPr>
            <a:lvl7pPr marL="2742346" indent="0" algn="ctr">
              <a:buNone/>
            </a:lvl7pPr>
            <a:lvl8pPr marL="3199404" indent="0" algn="ctr">
              <a:buNone/>
            </a:lvl8pPr>
            <a:lvl9pPr marL="3656462"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5BCDA15-E6B9-40D1-835C-04F7E063B672}" type="datetimeFigureOut">
              <a:rPr lang="en-US" smtClean="0">
                <a:solidFill>
                  <a:srgbClr val="04617B">
                    <a:shade val="90000"/>
                  </a:srgbClr>
                </a:solidFill>
              </a:rPr>
              <a:pPr/>
              <a:t>9/21/2011</a:t>
            </a:fld>
            <a:endParaRPr lang="en-US">
              <a:solidFill>
                <a:srgbClr val="04617B">
                  <a:shade val="90000"/>
                </a:srgbClr>
              </a:solidFill>
            </a:endParaRPr>
          </a:p>
        </p:txBody>
      </p:sp>
      <p:sp>
        <p:nvSpPr>
          <p:cNvPr id="19" name="Footer Placeholder 18"/>
          <p:cNvSpPr>
            <a:spLocks noGrp="1"/>
          </p:cNvSpPr>
          <p:nvPr>
            <p:ph type="ftr" sz="quarter" idx="11"/>
          </p:nvPr>
        </p:nvSpPr>
        <p:spPr/>
        <p:txBody>
          <a:bodyPr/>
          <a:lstStyle/>
          <a:p>
            <a:endParaRPr lang="en-US">
              <a:solidFill>
                <a:srgbClr val="04617B">
                  <a:shade val="90000"/>
                </a:srgbClr>
              </a:solidFill>
            </a:endParaRPr>
          </a:p>
        </p:txBody>
      </p:sp>
      <p:sp>
        <p:nvSpPr>
          <p:cNvPr id="27" name="Slide Number Placeholder 26"/>
          <p:cNvSpPr>
            <a:spLocks noGrp="1"/>
          </p:cNvSpPr>
          <p:nvPr>
            <p:ph type="sldNum" sz="quarter" idx="12"/>
          </p:nvPr>
        </p:nvSpPr>
        <p:spPr/>
        <p:txBody>
          <a:bodyPr/>
          <a:lstStyle/>
          <a:p>
            <a:fld id="{AF77EDF9-082C-4AB0-B028-2522BDB86729}"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764333A9-6588-4062-A5C7-022AEBE53C06}" type="slidenum">
              <a:rPr lang="en-US"/>
              <a:pPr>
                <a:defRPr/>
              </a:pPr>
              <a:t>‹#›</a:t>
            </a:fld>
            <a:endParaRPr lang="en-US"/>
          </a:p>
        </p:txBody>
      </p:sp>
    </p:spTree>
    <p:extLst>
      <p:ext uri="{BB962C8B-B14F-4D97-AF65-F5344CB8AC3E}">
        <p14:creationId xmlns:p14="http://schemas.microsoft.com/office/powerpoint/2010/main" val="555313126"/>
      </p:ext>
    </p:extLst>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882987-9BB2-4243-A22E-79FD5F859BD9}" type="datetimeFigureOut">
              <a:rPr lang="en-US" smtClean="0">
                <a:solidFill>
                  <a:srgbClr val="04617B">
                    <a:shade val="90000"/>
                  </a:srgbClr>
                </a:solidFill>
              </a:rPr>
              <a:pPr/>
              <a:t>9/21/2011</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0411C4AC-22A2-4F3C-8A4B-462F41B9458F}" type="slidenum">
              <a:rPr lang="en-US" smtClean="0">
                <a:solidFill>
                  <a:srgbClr val="04617B">
                    <a:shade val="90000"/>
                  </a:srgbClr>
                </a:solidFill>
              </a:rPr>
              <a:pPr/>
              <a:t>‹#›</a:t>
            </a:fld>
            <a:endParaRPr lang="en-US" dirty="0">
              <a:solidFill>
                <a:srgbClr val="04617B">
                  <a:shade val="90000"/>
                </a:srgbClr>
              </a:solidFill>
            </a:endParaRPr>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4"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4"/>
          <a:lstStyle>
            <a:lvl1pPr marL="0" marR="45711" indent="0" algn="r">
              <a:buNone/>
              <a:defRPr>
                <a:solidFill>
                  <a:schemeClr val="tx1"/>
                </a:solidFill>
              </a:defRPr>
            </a:lvl1pPr>
            <a:lvl2pPr marL="457106" indent="0" algn="ctr">
              <a:buNone/>
            </a:lvl2pPr>
            <a:lvl3pPr marL="914210" indent="0" algn="ctr">
              <a:buNone/>
            </a:lvl3pPr>
            <a:lvl4pPr marL="1371316" indent="0" algn="ctr">
              <a:buNone/>
            </a:lvl4pPr>
            <a:lvl5pPr marL="1828421" indent="0" algn="ctr">
              <a:buNone/>
            </a:lvl5pPr>
            <a:lvl6pPr marL="2285526" indent="0" algn="ctr">
              <a:buNone/>
            </a:lvl6pPr>
            <a:lvl7pPr marL="2742630" indent="0" algn="ctr">
              <a:buNone/>
            </a:lvl7pPr>
            <a:lvl8pPr marL="3199736" indent="0" algn="ctr">
              <a:buNone/>
            </a:lvl8pPr>
            <a:lvl9pPr marL="3656841"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C24741D-C883-4278-BFBA-CEB6665F23F8}" type="datetimeFigureOut">
              <a:rPr lang="en-US" smtClean="0">
                <a:solidFill>
                  <a:srgbClr val="DBF5F9">
                    <a:shade val="90000"/>
                  </a:srgbClr>
                </a:solidFill>
              </a:rPr>
              <a:pPr/>
              <a:t>9/21/2011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81742FA8-E89E-4E34-B3A6-5A3FBDF2E91D}"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6480" y="273629"/>
            <a:ext cx="8225280" cy="11420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6480" y="1604330"/>
            <a:ext cx="4043520" cy="45235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8240" y="1604330"/>
            <a:ext cx="4043520" cy="4523515"/>
          </a:xfrm>
        </p:spPr>
        <p:txBody>
          <a:bodyPr/>
          <a:lstStyle/>
          <a:p>
            <a:pPr lvl="0"/>
            <a:endParaRPr lang="en-US" noProof="0" smtClean="0"/>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3687BBC9-654D-46C0-928A-D2145AFFC612}" type="slidenum">
              <a:rPr lang="en-US"/>
              <a:pPr>
                <a:defRPr/>
              </a:pPr>
              <a:t>‹#›</a:t>
            </a:fld>
            <a:endParaRPr lang="en-US"/>
          </a:p>
        </p:txBody>
      </p:sp>
    </p:spTree>
    <p:extLst>
      <p:ext uri="{BB962C8B-B14F-4D97-AF65-F5344CB8AC3E}">
        <p14:creationId xmlns:p14="http://schemas.microsoft.com/office/powerpoint/2010/main" val="1436788121"/>
      </p:ext>
    </p:extLst>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412762-9C22-4289-BE2C-EC31A1724B50}" type="datetimeFigureOut">
              <a:rPr lang="en-US" smtClean="0">
                <a:solidFill>
                  <a:prstClr val="black">
                    <a:tint val="75000"/>
                  </a:prstClr>
                </a:solidFill>
              </a:rPr>
              <a:pPr/>
              <a:t>9/21/2011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F53632-EBDC-473D-AE72-B7CF6CE03BF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Slide, Al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543800" cy="990727"/>
          </a:xfrm>
        </p:spPr>
        <p:txBody>
          <a:bodyPr bIns="0" anchor="b"/>
          <a:lstStyle>
            <a:lvl1pPr>
              <a:defRPr sz="6600">
                <a:ln>
                  <a:noFill/>
                </a:ln>
                <a:solidFill>
                  <a:schemeClr val="tx2"/>
                </a:solidFill>
              </a:defRPr>
            </a:lvl1pPr>
          </a:lstStyle>
          <a:p>
            <a:r>
              <a:rPr lang="en-US" altLang="zh-CN" smtClean="0"/>
              <a:t>Click to edit Master title style</a:t>
            </a:r>
            <a:endParaRPr lang="en-US" dirty="0"/>
          </a:p>
        </p:txBody>
      </p:sp>
      <p:sp>
        <p:nvSpPr>
          <p:cNvPr id="3" name="Subtitle 2"/>
          <p:cNvSpPr>
            <a:spLocks noGrp="1"/>
          </p:cNvSpPr>
          <p:nvPr>
            <p:ph type="subTitle" idx="1"/>
          </p:nvPr>
        </p:nvSpPr>
        <p:spPr>
          <a:xfrm>
            <a:off x="1371600" y="3886200"/>
            <a:ext cx="6461760" cy="762000"/>
          </a:xfrm>
        </p:spPr>
        <p:txBody>
          <a:bodyPr anchor="t">
            <a:norm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solidFill>
                  <a:prstClr val="black">
                    <a:tint val="75000"/>
                  </a:prstClr>
                </a:solidFill>
              </a:rPr>
              <a:pPr/>
              <a:t>9/21/2011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E8957-5754-4C19-A51A-9C104D1A0E08}"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3"/>
          </p:nvPr>
        </p:nvSpPr>
        <p:spPr>
          <a:xfrm>
            <a:off x="685801" y="2133600"/>
            <a:ext cx="7543800" cy="990600"/>
          </a:xfrm>
        </p:spPr>
        <p:txBody>
          <a:bodyPr tIns="0">
            <a:noAutofit/>
          </a:bodyPr>
          <a:lstStyle>
            <a:lvl1pPr marL="0" indent="0" algn="l">
              <a:buNone/>
              <a:defRPr sz="3600" spc="-100" baseline="0">
                <a:solidFill>
                  <a:schemeClr val="tx2"/>
                </a:solidFill>
                <a:latin typeface="+mj-lt"/>
              </a:defRPr>
            </a:lvl1pPr>
            <a:lvl2pPr marL="411480" indent="0">
              <a:buNone/>
              <a:defRPr/>
            </a:lvl2pPr>
            <a:lvl3pPr marL="777240" indent="0">
              <a:buNone/>
              <a:defRPr/>
            </a:lvl3pPr>
            <a:lvl4pPr marL="1051560" indent="0">
              <a:buNone/>
              <a:defRPr/>
            </a:lvl4pPr>
            <a:lvl5pPr marL="1325880" indent="0">
              <a:buNone/>
              <a:defRPr/>
            </a:lvl5pPr>
          </a:lstStyle>
          <a:p>
            <a:pPr lvl="0"/>
            <a:r>
              <a:rPr lang="en-US" altLang="zh-CN" smtClean="0"/>
              <a:t>Click to edit Master text styles</a:t>
            </a:r>
          </a:p>
        </p:txBody>
      </p:sp>
      <p:sp>
        <p:nvSpPr>
          <p:cNvPr id="11" name="Text Placeholder 10"/>
          <p:cNvSpPr>
            <a:spLocks noGrp="1"/>
          </p:cNvSpPr>
          <p:nvPr>
            <p:ph type="body" sz="quarter" idx="14"/>
          </p:nvPr>
        </p:nvSpPr>
        <p:spPr>
          <a:xfrm>
            <a:off x="1371600" y="5715000"/>
            <a:ext cx="6477000" cy="762000"/>
          </a:xfrm>
        </p:spPr>
        <p:txBody>
          <a:bodyPr>
            <a:normAutofit/>
          </a:bodyPr>
          <a:lstStyle>
            <a:lvl1pPr marL="0" indent="0">
              <a:spcBef>
                <a:spcPts val="0"/>
              </a:spcBef>
              <a:buNone/>
              <a:defRPr sz="2000">
                <a:solidFill>
                  <a:srgbClr val="8E8D8C"/>
                </a:solidFill>
              </a:defRPr>
            </a:lvl1pPr>
            <a:lvl2pPr marL="411480" indent="0">
              <a:buNone/>
              <a:defRPr>
                <a:solidFill>
                  <a:srgbClr val="8E8D8C"/>
                </a:solidFill>
              </a:defRPr>
            </a:lvl2pPr>
            <a:lvl3pPr marL="777240" indent="0">
              <a:buNone/>
              <a:defRPr>
                <a:solidFill>
                  <a:srgbClr val="8E8D8C"/>
                </a:solidFill>
              </a:defRPr>
            </a:lvl3pPr>
            <a:lvl4pPr marL="1051560" indent="0">
              <a:buNone/>
              <a:defRPr>
                <a:solidFill>
                  <a:srgbClr val="8E8D8C"/>
                </a:solidFill>
              </a:defRPr>
            </a:lvl4pPr>
            <a:lvl5pPr marL="1325880" indent="0">
              <a:buNone/>
              <a:defRPr>
                <a:solidFill>
                  <a:srgbClr val="8E8D8C"/>
                </a:solidFill>
              </a:defRPr>
            </a:lvl5pPr>
          </a:lstStyle>
          <a:p>
            <a:pPr lvl="0"/>
            <a:r>
              <a:rPr lang="en-US" altLang="zh-CN" smtClean="0"/>
              <a:t>Click to edit Master text styles</a:t>
            </a:r>
          </a:p>
          <a:p>
            <a:pPr lvl="1"/>
            <a:r>
              <a:rPr lang="en-US" altLang="zh-CN" smtClean="0"/>
              <a:t>Second level</a:t>
            </a:r>
          </a:p>
        </p:txBody>
      </p:sp>
      <p:sp>
        <p:nvSpPr>
          <p:cNvPr id="8" name="Picture Placeholder 7"/>
          <p:cNvSpPr>
            <a:spLocks noGrp="1"/>
          </p:cNvSpPr>
          <p:nvPr>
            <p:ph type="pic" sz="quarter" idx="15" hasCustomPrompt="1"/>
          </p:nvPr>
        </p:nvSpPr>
        <p:spPr>
          <a:xfrm>
            <a:off x="3311525" y="4721225"/>
            <a:ext cx="2530475" cy="876300"/>
          </a:xfrm>
        </p:spPr>
        <p:txBody>
          <a:bodyPr vert="horz" lIns="91440" tIns="45720" rIns="91440" bIns="45720" rtlCol="0" anchor="ctr" anchorCtr="0">
            <a:normAutofit/>
          </a:bodyPr>
          <a:lstStyle>
            <a:lvl1pPr algn="ctr">
              <a:defRPr lang="en-US" sz="1600" baseline="0" dirty="0">
                <a:solidFill>
                  <a:schemeClr val="tx1">
                    <a:tint val="75000"/>
                  </a:schemeClr>
                </a:solidFill>
              </a:defRPr>
            </a:lvl1pPr>
          </a:lstStyle>
          <a:p>
            <a:pPr marL="0" lvl="0">
              <a:spcBef>
                <a:spcPts val="0"/>
              </a:spcBef>
            </a:pPr>
            <a:r>
              <a:rPr lang="en-US" dirty="0" smtClean="0"/>
              <a:t>Insert logo here</a:t>
            </a:r>
            <a:endParaRPr lang="en-US" dirty="0"/>
          </a:p>
        </p:txBody>
      </p:sp>
    </p:spTree>
    <p:extLst>
      <p:ext uri="{BB962C8B-B14F-4D97-AF65-F5344CB8AC3E}">
        <p14:creationId xmlns:p14="http://schemas.microsoft.com/office/powerpoint/2010/main" val="243956379"/>
      </p:ext>
    </p:extLst>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2FFF91B-5B1C-4B87-BE37-9F3AA186FEBF}" type="datetimeFigureOut">
              <a:rPr lang="en-US" smtClean="0">
                <a:solidFill>
                  <a:srgbClr val="E7DEC9">
                    <a:shade val="50000"/>
                    <a:satMod val="200000"/>
                  </a:srgbClr>
                </a:solidFill>
              </a:rPr>
              <a:pPr/>
              <a:t>9/21/2011</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101E0E96-C9B5-4CE8-B0EE-B593EBB92D94}"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defTabSz="914400"/>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defTabSz="914400"/>
            <a:endParaRPr 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D5C3ED-48E7-4DFB-A4F7-5185860C8693}" type="datetimeFigureOut">
              <a:rPr lang="en-US" smtClean="0">
                <a:solidFill>
                  <a:prstClr val="black">
                    <a:tint val="75000"/>
                  </a:prstClr>
                </a:solidFill>
              </a:rPr>
              <a:pPr/>
              <a:t>9/21/2011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6242B7-0DC7-4335-81AB-DE897650D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917129"/>
      </p:ext>
    </p:extLst>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2011/9/21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33EE2E-8C70-464B-B4B5-B2E1F9223D9D}" type="datetimeFigureOut">
              <a:rPr lang="zh-CN" altLang="en-US" smtClean="0">
                <a:solidFill>
                  <a:prstClr val="black">
                    <a:tint val="75000"/>
                  </a:prstClr>
                </a:solidFill>
              </a:rPr>
              <a:pPr/>
              <a:t>2011/9/21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5C4FFC2-371A-46CF-82C8-E0F1C99BC888}"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8BEFA4-245C-4670-A878-382108C251B2}" type="datetimeFigureOut">
              <a:rPr lang="en-US" smtClean="0">
                <a:solidFill>
                  <a:prstClr val="black">
                    <a:tint val="75000"/>
                  </a:prstClr>
                </a:solidFill>
              </a:rPr>
              <a:pPr/>
              <a:t>9/21/2011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CC26D6E-2193-4B52-AD49-60190DE18D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299016"/>
      </p:ext>
    </p:extLst>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059" indent="0">
              <a:buNone/>
              <a:defRPr sz="1800">
                <a:solidFill>
                  <a:schemeClr val="tx1">
                    <a:tint val="75000"/>
                  </a:schemeClr>
                </a:solidFill>
              </a:defRPr>
            </a:lvl2pPr>
            <a:lvl3pPr marL="914116" indent="0">
              <a:buNone/>
              <a:defRPr sz="1600">
                <a:solidFill>
                  <a:schemeClr val="tx1">
                    <a:tint val="75000"/>
                  </a:schemeClr>
                </a:solidFill>
              </a:defRPr>
            </a:lvl3pPr>
            <a:lvl4pPr marL="1371174" indent="0">
              <a:buNone/>
              <a:defRPr sz="1400">
                <a:solidFill>
                  <a:schemeClr val="tx1">
                    <a:tint val="75000"/>
                  </a:schemeClr>
                </a:solidFill>
              </a:defRPr>
            </a:lvl4pPr>
            <a:lvl5pPr marL="1828231" indent="0">
              <a:buNone/>
              <a:defRPr sz="1400">
                <a:solidFill>
                  <a:schemeClr val="tx1">
                    <a:tint val="75000"/>
                  </a:schemeClr>
                </a:solidFill>
              </a:defRPr>
            </a:lvl5pPr>
            <a:lvl6pPr marL="2285289" indent="0">
              <a:buNone/>
              <a:defRPr sz="1400">
                <a:solidFill>
                  <a:schemeClr val="tx1">
                    <a:tint val="75000"/>
                  </a:schemeClr>
                </a:solidFill>
              </a:defRPr>
            </a:lvl6pPr>
            <a:lvl7pPr marL="2742346" indent="0">
              <a:buNone/>
              <a:defRPr sz="1400">
                <a:solidFill>
                  <a:schemeClr val="tx1">
                    <a:tint val="75000"/>
                  </a:schemeClr>
                </a:solidFill>
              </a:defRPr>
            </a:lvl7pPr>
            <a:lvl8pPr marL="3199404" indent="0">
              <a:buNone/>
              <a:defRPr sz="1400">
                <a:solidFill>
                  <a:schemeClr val="tx1">
                    <a:tint val="75000"/>
                  </a:schemeClr>
                </a:solidFill>
              </a:defRPr>
            </a:lvl8pPr>
            <a:lvl9pPr marL="365646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059" indent="0">
              <a:buNone/>
              <a:defRPr sz="1200"/>
            </a:lvl2pPr>
            <a:lvl3pPr marL="914116" indent="0">
              <a:buNone/>
              <a:defRPr sz="1000"/>
            </a:lvl3pPr>
            <a:lvl4pPr marL="1371174" indent="0">
              <a:buNone/>
              <a:defRPr sz="900"/>
            </a:lvl4pPr>
            <a:lvl5pPr marL="1828231" indent="0">
              <a:buNone/>
              <a:defRPr sz="900"/>
            </a:lvl5pPr>
            <a:lvl6pPr marL="2285289" indent="0">
              <a:buNone/>
              <a:defRPr sz="900"/>
            </a:lvl6pPr>
            <a:lvl7pPr marL="2742346" indent="0">
              <a:buNone/>
              <a:defRPr sz="900"/>
            </a:lvl7pPr>
            <a:lvl8pPr marL="3199404" indent="0">
              <a:buNone/>
              <a:defRPr sz="900"/>
            </a:lvl8pPr>
            <a:lvl9pPr marL="365646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6" indent="0">
              <a:buNone/>
              <a:defRPr sz="2400"/>
            </a:lvl3pPr>
            <a:lvl4pPr marL="1371174" indent="0">
              <a:buNone/>
              <a:defRPr sz="2000"/>
            </a:lvl4pPr>
            <a:lvl5pPr marL="1828231" indent="0">
              <a:buNone/>
              <a:defRPr sz="2000"/>
            </a:lvl5pPr>
            <a:lvl6pPr marL="2285289" indent="0">
              <a:buNone/>
              <a:defRPr sz="2000"/>
            </a:lvl6pPr>
            <a:lvl7pPr marL="2742346" indent="0">
              <a:buNone/>
              <a:defRPr sz="2000"/>
            </a:lvl7pPr>
            <a:lvl8pPr marL="3199404" indent="0">
              <a:buNone/>
              <a:defRPr sz="2000"/>
            </a:lvl8pPr>
            <a:lvl9pPr marL="365646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6" indent="0">
              <a:buNone/>
              <a:defRPr sz="1000"/>
            </a:lvl3pPr>
            <a:lvl4pPr marL="1371174" indent="0">
              <a:buNone/>
              <a:defRPr sz="900"/>
            </a:lvl4pPr>
            <a:lvl5pPr marL="1828231" indent="0">
              <a:buNone/>
              <a:defRPr sz="900"/>
            </a:lvl5pPr>
            <a:lvl6pPr marL="2285289" indent="0">
              <a:buNone/>
              <a:defRPr sz="900"/>
            </a:lvl6pPr>
            <a:lvl7pPr marL="2742346" indent="0">
              <a:buNone/>
              <a:defRPr sz="900"/>
            </a:lvl7pPr>
            <a:lvl8pPr marL="3199404" indent="0">
              <a:buNone/>
              <a:defRPr sz="900"/>
            </a:lvl8pPr>
            <a:lvl9pPr marL="365646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0" tIns="45706" rIns="91410" bIns="457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10" tIns="45706" rIns="91410" bIns="457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10" tIns="45706" rIns="91410" bIns="45706" rtlCol="0" anchor="ctr"/>
          <a:lstStyle>
            <a:lvl1pPr algn="l">
              <a:defRPr sz="1200">
                <a:solidFill>
                  <a:schemeClr val="tx1">
                    <a:tint val="75000"/>
                  </a:schemeClr>
                </a:solidFill>
              </a:defRPr>
            </a:lvl1pPr>
          </a:lstStyle>
          <a:p>
            <a:fld id="{1D8BD707-D9CF-40AE-B4C6-C98DA3205C09}" type="datetimeFigureOut">
              <a:rPr lang="en-US" smtClean="0"/>
              <a:pPr/>
              <a:t>9/21/2011</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10" tIns="45706" rIns="91410" bIns="4570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10" tIns="45706" rIns="91410" bIns="45706"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xStyles>
    <p:titleStyle>
      <a:lvl1pPr algn="ctr" defTabSz="914116" rtl="0" eaLnBrk="1" latinLnBrk="0" hangingPunct="1">
        <a:spcBef>
          <a:spcPct val="0"/>
        </a:spcBef>
        <a:buNone/>
        <a:defRPr sz="4400" kern="1200">
          <a:solidFill>
            <a:schemeClr val="tx1"/>
          </a:solidFill>
          <a:latin typeface="+mj-lt"/>
          <a:ea typeface="+mj-ea"/>
          <a:cs typeface="+mj-cs"/>
        </a:defRPr>
      </a:lvl1pPr>
    </p:titleStyle>
    <p:bodyStyle>
      <a:lvl1pPr marL="342793" indent="-342793" algn="l" defTabSz="91411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19" indent="-285660" algn="l" defTabSz="91411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6" indent="-228529" algn="l" defTabSz="91411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02"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60"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18"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76"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34"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91"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6" rtl="0" eaLnBrk="1" latinLnBrk="0" hangingPunct="1">
        <a:defRPr sz="1800" kern="1200">
          <a:solidFill>
            <a:schemeClr val="tx1"/>
          </a:solidFill>
          <a:latin typeface="+mn-lt"/>
          <a:ea typeface="+mn-ea"/>
          <a:cs typeface="+mn-cs"/>
        </a:defRPr>
      </a:lvl1pPr>
      <a:lvl2pPr marL="457059" algn="l" defTabSz="914116" rtl="0" eaLnBrk="1" latinLnBrk="0" hangingPunct="1">
        <a:defRPr sz="1800" kern="1200">
          <a:solidFill>
            <a:schemeClr val="tx1"/>
          </a:solidFill>
          <a:latin typeface="+mn-lt"/>
          <a:ea typeface="+mn-ea"/>
          <a:cs typeface="+mn-cs"/>
        </a:defRPr>
      </a:lvl2pPr>
      <a:lvl3pPr marL="914116" algn="l" defTabSz="914116" rtl="0" eaLnBrk="1" latinLnBrk="0" hangingPunct="1">
        <a:defRPr sz="1800" kern="1200">
          <a:solidFill>
            <a:schemeClr val="tx1"/>
          </a:solidFill>
          <a:latin typeface="+mn-lt"/>
          <a:ea typeface="+mn-ea"/>
          <a:cs typeface="+mn-cs"/>
        </a:defRPr>
      </a:lvl3pPr>
      <a:lvl4pPr marL="1371174" algn="l" defTabSz="914116" rtl="0" eaLnBrk="1" latinLnBrk="0" hangingPunct="1">
        <a:defRPr sz="1800" kern="1200">
          <a:solidFill>
            <a:schemeClr val="tx1"/>
          </a:solidFill>
          <a:latin typeface="+mn-lt"/>
          <a:ea typeface="+mn-ea"/>
          <a:cs typeface="+mn-cs"/>
        </a:defRPr>
      </a:lvl4pPr>
      <a:lvl5pPr marL="1828231" algn="l" defTabSz="914116" rtl="0" eaLnBrk="1" latinLnBrk="0" hangingPunct="1">
        <a:defRPr sz="1800" kern="1200">
          <a:solidFill>
            <a:schemeClr val="tx1"/>
          </a:solidFill>
          <a:latin typeface="+mn-lt"/>
          <a:ea typeface="+mn-ea"/>
          <a:cs typeface="+mn-cs"/>
        </a:defRPr>
      </a:lvl5pPr>
      <a:lvl6pPr marL="2285289" algn="l" defTabSz="914116" rtl="0" eaLnBrk="1" latinLnBrk="0" hangingPunct="1">
        <a:defRPr sz="1800" kern="1200">
          <a:solidFill>
            <a:schemeClr val="tx1"/>
          </a:solidFill>
          <a:latin typeface="+mn-lt"/>
          <a:ea typeface="+mn-ea"/>
          <a:cs typeface="+mn-cs"/>
        </a:defRPr>
      </a:lvl6pPr>
      <a:lvl7pPr marL="2742346" algn="l" defTabSz="914116" rtl="0" eaLnBrk="1" latinLnBrk="0" hangingPunct="1">
        <a:defRPr sz="1800" kern="1200">
          <a:solidFill>
            <a:schemeClr val="tx1"/>
          </a:solidFill>
          <a:latin typeface="+mn-lt"/>
          <a:ea typeface="+mn-ea"/>
          <a:cs typeface="+mn-cs"/>
        </a:defRPr>
      </a:lvl7pPr>
      <a:lvl8pPr marL="3199404" algn="l" defTabSz="914116" rtl="0" eaLnBrk="1" latinLnBrk="0" hangingPunct="1">
        <a:defRPr sz="1800" kern="1200">
          <a:solidFill>
            <a:schemeClr val="tx1"/>
          </a:solidFill>
          <a:latin typeface="+mn-lt"/>
          <a:ea typeface="+mn-ea"/>
          <a:cs typeface="+mn-cs"/>
        </a:defRPr>
      </a:lvl8pPr>
      <a:lvl9pPr marL="3656462" algn="l" defTabSz="91411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5412762-9C22-4289-BE2C-EC31A1724B50}" type="datetimeFigureOut">
              <a:rPr lang="en-US" smtClean="0">
                <a:solidFill>
                  <a:prstClr val="black">
                    <a:tint val="75000"/>
                  </a:prstClr>
                </a:solidFill>
              </a:rPr>
              <a:pPr defTabSz="914400"/>
              <a:t>9/21/2011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DF53632-EBDC-473D-AE72-B7CF6CE03BFC}"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Lst>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8B4FEF1-1C18-40D8-8A9A-AA7FFF43FE2E}" type="datetimeFigureOut">
              <a:rPr lang="en-US" smtClean="0">
                <a:solidFill>
                  <a:prstClr val="black">
                    <a:tint val="75000"/>
                  </a:prstClr>
                </a:solidFill>
              </a:rPr>
              <a:pPr defTabSz="914400"/>
              <a:t>9/21/2011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11E8957-5754-4C19-A51A-9C104D1A0E08}"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4217878262"/>
      </p:ext>
    </p:extLst>
  </p:cSld>
  <p:clrMap bg1="lt1" tx1="dk1" bg2="lt2" tx2="dk2" accent1="accent1" accent2="accent2" accent3="accent3" accent4="accent4" accent5="accent5" accent6="accent6" hlink="hlink" folHlink="folHlink"/>
  <p:sldLayoutIdLst>
    <p:sldLayoutId id="2147483679" r:id="rId1"/>
  </p:sldLayoutIdLst>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defTabSz="914400"/>
            <a:fld id="{52FFF91B-5B1C-4B87-BE37-9F3AA186FEBF}" type="datetimeFigureOut">
              <a:rPr lang="en-US" smtClean="0">
                <a:solidFill>
                  <a:srgbClr val="E7DEC9">
                    <a:shade val="50000"/>
                    <a:satMod val="200000"/>
                  </a:srgbClr>
                </a:solidFill>
              </a:rPr>
              <a:pPr defTabSz="914400"/>
              <a:t>9/21/2011</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defTabSz="914400"/>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defTabSz="914400"/>
            <a:fld id="{101E0E96-C9B5-4CE8-B0EE-B593EBB92D94}" type="slidenum">
              <a:rPr lang="en-US" smtClean="0">
                <a:solidFill>
                  <a:srgbClr val="E7DEC9">
                    <a:shade val="50000"/>
                    <a:satMod val="200000"/>
                  </a:srgbClr>
                </a:solidFill>
              </a:rPr>
              <a:pPr defTabSz="914400"/>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81" r:id="rId1"/>
  </p:sldLayoutIdLst>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6D5C3ED-48E7-4DFB-A4F7-5185860C8693}" type="datetimeFigureOut">
              <a:rPr lang="en-US" smtClean="0">
                <a:solidFill>
                  <a:prstClr val="black">
                    <a:tint val="75000"/>
                  </a:prstClr>
                </a:solidFill>
              </a:rPr>
              <a:pPr defTabSz="914400"/>
              <a:t>9/21/2011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86242B7-0DC7-4335-81AB-DE897650D36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156766349"/>
      </p:ext>
    </p:extLst>
  </p:cSld>
  <p:clrMap bg1="lt1" tx1="dk1" bg2="lt2" tx2="dk2" accent1="accent1" accent2="accent2" accent3="accent3" accent4="accent4" accent5="accent5" accent6="accent6" hlink="hlink" folHlink="folHlink"/>
  <p:sldLayoutIdLst>
    <p:sldLayoutId id="2147483683" r:id="rId1"/>
  </p:sldLayoutIdLst>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9/21/2011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30820CF-B880-4189-942D-D702A7CBA730}" type="datetimeFigureOut">
              <a:rPr lang="zh-CN" altLang="en-US" smtClean="0">
                <a:solidFill>
                  <a:prstClr val="black">
                    <a:tint val="75000"/>
                  </a:prstClr>
                </a:solidFill>
              </a:rPr>
              <a:pPr defTabSz="914400"/>
              <a:t>2011/9/21</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Lst>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133EE2E-8C70-464B-B4B5-B2E1F9223D9D}" type="datetimeFigureOut">
              <a:rPr lang="zh-CN" altLang="en-US" smtClean="0">
                <a:solidFill>
                  <a:prstClr val="black">
                    <a:tint val="75000"/>
                  </a:prstClr>
                </a:solidFill>
              </a:rPr>
              <a:pPr defTabSz="914400"/>
              <a:t>2011/9/21</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5C4FFC2-371A-46CF-82C8-E0F1C99BC888}"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Lst>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D8BEFA4-245C-4670-A878-382108C251B2}" type="datetimeFigureOut">
              <a:rPr lang="en-US" smtClean="0">
                <a:solidFill>
                  <a:prstClr val="black">
                    <a:tint val="75000"/>
                  </a:prstClr>
                </a:solidFill>
              </a:rPr>
              <a:pPr defTabSz="914400"/>
              <a:t>9/21/2011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CC26D6E-2193-4B52-AD49-60190DE18DC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40659462"/>
      </p:ext>
    </p:extLst>
  </p:cSld>
  <p:clrMap bg1="lt1" tx1="dk1" bg2="lt2" tx2="dk2" accent1="accent1" accent2="accent2" accent3="accent3" accent4="accent4" accent5="accent5" accent6="accent6" hlink="hlink" folHlink="folHlink"/>
  <p:sldLayoutIdLst>
    <p:sldLayoutId id="2147483691" r:id="rId1"/>
  </p:sldLayoutIdLst>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endParaRPr lang="en-US" smtClean="0">
              <a:solidFill>
                <a:srgbClr val="FFFFFF"/>
              </a:solidFill>
            </a:endParaRPr>
          </a:p>
        </p:txBody>
      </p:sp>
      <p:sp>
        <p:nvSpPr>
          <p:cNvPr id="29699"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pPr>
            <a:fld id="{97F9427C-2CC5-48F1-B0ED-E0C0E4B0DE62}" type="slidenum">
              <a:rPr lang="en-US" smtClean="0">
                <a:solidFill>
                  <a:srgbClr val="FFFFFF"/>
                </a:solidFill>
              </a:rPr>
              <a:pPr fontAlgn="base">
                <a:spcBef>
                  <a:spcPct val="0"/>
                </a:spcBef>
                <a:spcAft>
                  <a:spcPct val="0"/>
                </a:spcAft>
              </a:pPr>
              <a:t>‹#›</a:t>
            </a:fld>
            <a:endParaRPr lang="en-US" smtClean="0">
              <a:solidFill>
                <a:srgbClr val="FFFFFF"/>
              </a:solidFill>
            </a:endParaRPr>
          </a:p>
        </p:txBody>
      </p:sp>
      <p:grpSp>
        <p:nvGrpSpPr>
          <p:cNvPr id="29700" name="Group 4"/>
          <p:cNvGrpSpPr>
            <a:grpSpLocks/>
          </p:cNvGrpSpPr>
          <p:nvPr/>
        </p:nvGrpSpPr>
        <p:grpSpPr bwMode="auto">
          <a:xfrm>
            <a:off x="3" y="3"/>
            <a:ext cx="9140825" cy="6850063"/>
            <a:chOff x="0" y="0"/>
            <a:chExt cx="5758" cy="4315"/>
          </a:xfrm>
        </p:grpSpPr>
        <p:grpSp>
          <p:nvGrpSpPr>
            <p:cNvPr id="29701" name="Group 5"/>
            <p:cNvGrpSpPr>
              <a:grpSpLocks/>
            </p:cNvGrpSpPr>
            <p:nvPr userDrawn="1"/>
          </p:nvGrpSpPr>
          <p:grpSpPr bwMode="auto">
            <a:xfrm>
              <a:off x="1728" y="2230"/>
              <a:ext cx="4027" cy="2085"/>
              <a:chOff x="1728" y="2230"/>
              <a:chExt cx="4027" cy="2085"/>
            </a:xfrm>
          </p:grpSpPr>
          <p:sp>
            <p:nvSpPr>
              <p:cNvPr id="2970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2970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2970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29705"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2970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2970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29708"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29709"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ctr" anchorCtr="0" compatLnSpc="1">
            <a:prstTxWarp prst="textNoShape">
              <a:avLst/>
            </a:prstTxWarp>
          </a:bodyPr>
          <a:lstStyle/>
          <a:p>
            <a:pPr lvl="0"/>
            <a:r>
              <a:rPr lang="en-US" smtClean="0"/>
              <a:t>Click to edit Master title style</a:t>
            </a:r>
          </a:p>
        </p:txBody>
      </p:sp>
      <p:sp>
        <p:nvSpPr>
          <p:cNvPr id="29710"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endParaRPr lang="en-US" smtClean="0">
              <a:solidFill>
                <a:srgbClr val="FFFFFF"/>
              </a:solidFill>
            </a:endParaRPr>
          </a:p>
        </p:txBody>
      </p:sp>
      <p:sp>
        <p:nvSpPr>
          <p:cNvPr id="29711" name="Rectangle 15"/>
          <p:cNvSpPr>
            <a:spLocks noGrp="1" noChangeArrowheads="1"/>
          </p:cNvSpPr>
          <p:nvPr>
            <p:ph type="body" idx="1"/>
          </p:nvPr>
        </p:nvSpPr>
        <p:spPr bwMode="auto">
          <a:xfrm>
            <a:off x="457200" y="1600203"/>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Lst>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059"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116"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174"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231"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793" indent="-342793"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719" indent="-28566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2646" indent="-228529"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599702" indent="-228529"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6760" indent="-228529"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3818" indent="-228529"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0876" indent="-228529"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7934" indent="-228529"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4991" indent="-228529"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116" rtl="0" eaLnBrk="1" latinLnBrk="0" hangingPunct="1">
        <a:defRPr sz="1800" kern="1200">
          <a:solidFill>
            <a:schemeClr val="tx1"/>
          </a:solidFill>
          <a:latin typeface="+mn-lt"/>
          <a:ea typeface="+mn-ea"/>
          <a:cs typeface="+mn-cs"/>
        </a:defRPr>
      </a:lvl1pPr>
      <a:lvl2pPr marL="457059" algn="l" defTabSz="914116" rtl="0" eaLnBrk="1" latinLnBrk="0" hangingPunct="1">
        <a:defRPr sz="1800" kern="1200">
          <a:solidFill>
            <a:schemeClr val="tx1"/>
          </a:solidFill>
          <a:latin typeface="+mn-lt"/>
          <a:ea typeface="+mn-ea"/>
          <a:cs typeface="+mn-cs"/>
        </a:defRPr>
      </a:lvl2pPr>
      <a:lvl3pPr marL="914116" algn="l" defTabSz="914116" rtl="0" eaLnBrk="1" latinLnBrk="0" hangingPunct="1">
        <a:defRPr sz="1800" kern="1200">
          <a:solidFill>
            <a:schemeClr val="tx1"/>
          </a:solidFill>
          <a:latin typeface="+mn-lt"/>
          <a:ea typeface="+mn-ea"/>
          <a:cs typeface="+mn-cs"/>
        </a:defRPr>
      </a:lvl3pPr>
      <a:lvl4pPr marL="1371174" algn="l" defTabSz="914116" rtl="0" eaLnBrk="1" latinLnBrk="0" hangingPunct="1">
        <a:defRPr sz="1800" kern="1200">
          <a:solidFill>
            <a:schemeClr val="tx1"/>
          </a:solidFill>
          <a:latin typeface="+mn-lt"/>
          <a:ea typeface="+mn-ea"/>
          <a:cs typeface="+mn-cs"/>
        </a:defRPr>
      </a:lvl4pPr>
      <a:lvl5pPr marL="1828231" algn="l" defTabSz="914116" rtl="0" eaLnBrk="1" latinLnBrk="0" hangingPunct="1">
        <a:defRPr sz="1800" kern="1200">
          <a:solidFill>
            <a:schemeClr val="tx1"/>
          </a:solidFill>
          <a:latin typeface="+mn-lt"/>
          <a:ea typeface="+mn-ea"/>
          <a:cs typeface="+mn-cs"/>
        </a:defRPr>
      </a:lvl5pPr>
      <a:lvl6pPr marL="2285289" algn="l" defTabSz="914116" rtl="0" eaLnBrk="1" latinLnBrk="0" hangingPunct="1">
        <a:defRPr sz="1800" kern="1200">
          <a:solidFill>
            <a:schemeClr val="tx1"/>
          </a:solidFill>
          <a:latin typeface="+mn-lt"/>
          <a:ea typeface="+mn-ea"/>
          <a:cs typeface="+mn-cs"/>
        </a:defRPr>
      </a:lvl6pPr>
      <a:lvl7pPr marL="2742346" algn="l" defTabSz="914116" rtl="0" eaLnBrk="1" latinLnBrk="0" hangingPunct="1">
        <a:defRPr sz="1800" kern="1200">
          <a:solidFill>
            <a:schemeClr val="tx1"/>
          </a:solidFill>
          <a:latin typeface="+mn-lt"/>
          <a:ea typeface="+mn-ea"/>
          <a:cs typeface="+mn-cs"/>
        </a:defRPr>
      </a:lvl7pPr>
      <a:lvl8pPr marL="3199404" algn="l" defTabSz="914116" rtl="0" eaLnBrk="1" latinLnBrk="0" hangingPunct="1">
        <a:defRPr sz="1800" kern="1200">
          <a:solidFill>
            <a:schemeClr val="tx1"/>
          </a:solidFill>
          <a:latin typeface="+mn-lt"/>
          <a:ea typeface="+mn-ea"/>
          <a:cs typeface="+mn-cs"/>
        </a:defRPr>
      </a:lvl8pPr>
      <a:lvl9pPr marL="3656462" algn="l" defTabSz="91411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00" tIns="45702" rIns="91400" bIns="45702" anchor="t" compatLnSpc="1"/>
          <a:lstStyle/>
          <a:p>
            <a:pPr defTabSz="414597" fontAlgn="base" hangingPunct="0">
              <a:lnSpc>
                <a:spcPct val="93000"/>
              </a:lnSpc>
              <a:spcBef>
                <a:spcPct val="0"/>
              </a:spcBef>
              <a:spcAft>
                <a:spcPct val="0"/>
              </a:spcAft>
              <a:buClr>
                <a:srgbClr val="000000"/>
              </a:buClr>
              <a:buSzPct val="100000"/>
              <a:buFont typeface="Times New Roman" pitchFamily="16" charset="0"/>
              <a:buNone/>
            </a:pPr>
            <a:endParaRPr lang="en-US">
              <a:solidFill>
                <a:prstClr val="white"/>
              </a:solidFil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00" tIns="45702" rIns="91400" bIns="45702" anchor="t" compatLnSpc="1"/>
          <a:lstStyle/>
          <a:p>
            <a:pPr defTabSz="414597" fontAlgn="base" hangingPunct="0">
              <a:lnSpc>
                <a:spcPct val="93000"/>
              </a:lnSpc>
              <a:spcBef>
                <a:spcPct val="0"/>
              </a:spcBef>
              <a:spcAft>
                <a:spcPct val="0"/>
              </a:spcAft>
              <a:buClr>
                <a:srgbClr val="000000"/>
              </a:buClr>
              <a:buSzPct val="100000"/>
              <a:buFont typeface="Times New Roman" pitchFamily="16" charset="0"/>
              <a:buNone/>
            </a:pPr>
            <a:endParaRPr lang="en-US">
              <a:solidFill>
                <a:prstClr val="white"/>
              </a:solidFil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02" tIns="45702" rIns="45702" bIns="45702"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3"/>
            <a:ext cx="7467600" cy="4525963"/>
          </a:xfrm>
          <a:prstGeom prst="rect">
            <a:avLst/>
          </a:prstGeom>
        </p:spPr>
        <p:txBody>
          <a:bodyPr vert="horz" lIns="91400" tIns="45702" rIns="91400" bIns="45702">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8"/>
            <a:ext cx="2133600" cy="365125"/>
          </a:xfrm>
          <a:prstGeom prst="rect">
            <a:avLst/>
          </a:prstGeom>
        </p:spPr>
        <p:txBody>
          <a:bodyPr vert="horz" lIns="91400" tIns="45702" rIns="91400" bIns="0" anchor="b"/>
          <a:lstStyle>
            <a:lvl1pPr algn="l" eaLnBrk="1" latinLnBrk="0" hangingPunct="1">
              <a:defRPr kumimoji="0" sz="1000">
                <a:solidFill>
                  <a:schemeClr val="tx2">
                    <a:shade val="50000"/>
                  </a:schemeClr>
                </a:solidFill>
              </a:defRPr>
            </a:lvl1pPr>
          </a:lstStyle>
          <a:p>
            <a:pPr defTabSz="414597" fontAlgn="base">
              <a:lnSpc>
                <a:spcPct val="93000"/>
              </a:lnSpc>
              <a:spcBef>
                <a:spcPct val="0"/>
              </a:spcBef>
              <a:spcAft>
                <a:spcPct val="0"/>
              </a:spcAft>
              <a:buClr>
                <a:srgbClr val="000000"/>
              </a:buClr>
              <a:buSzPct val="100000"/>
            </a:pPr>
            <a:endParaRPr lang="en-US">
              <a:solidFill>
                <a:srgbClr val="D4D2D0">
                  <a:shade val="50000"/>
                </a:srgbClr>
              </a:solidFill>
            </a:endParaRPr>
          </a:p>
        </p:txBody>
      </p:sp>
      <p:sp>
        <p:nvSpPr>
          <p:cNvPr id="22" name="Footer Placeholder 21"/>
          <p:cNvSpPr>
            <a:spLocks noGrp="1"/>
          </p:cNvSpPr>
          <p:nvPr>
            <p:ph type="ftr" sz="quarter" idx="3"/>
          </p:nvPr>
        </p:nvSpPr>
        <p:spPr>
          <a:xfrm>
            <a:off x="3124200" y="6422068"/>
            <a:ext cx="2895600" cy="365125"/>
          </a:xfrm>
          <a:prstGeom prst="rect">
            <a:avLst/>
          </a:prstGeom>
        </p:spPr>
        <p:txBody>
          <a:bodyPr vert="horz" lIns="0" tIns="45702" rIns="0" bIns="0" anchor="b"/>
          <a:lstStyle>
            <a:lvl1pPr algn="ctr" eaLnBrk="1" latinLnBrk="0" hangingPunct="1">
              <a:defRPr kumimoji="0" sz="1000">
                <a:solidFill>
                  <a:schemeClr val="tx2">
                    <a:shade val="50000"/>
                  </a:schemeClr>
                </a:solidFill>
              </a:defRPr>
            </a:lvl1pPr>
          </a:lstStyle>
          <a:p>
            <a:pPr defTabSz="414597" fontAlgn="base">
              <a:lnSpc>
                <a:spcPct val="93000"/>
              </a:lnSpc>
              <a:spcBef>
                <a:spcPct val="0"/>
              </a:spcBef>
              <a:spcAft>
                <a:spcPct val="0"/>
              </a:spcAft>
              <a:buClr>
                <a:srgbClr val="000000"/>
              </a:buClr>
              <a:buSzPct val="100000"/>
            </a:pPr>
            <a:endParaRPr lang="en-US">
              <a:solidFill>
                <a:srgbClr val="D4D2D0">
                  <a:shade val="50000"/>
                </a:srgbClr>
              </a:solidFill>
            </a:endParaRPr>
          </a:p>
        </p:txBody>
      </p:sp>
      <p:sp>
        <p:nvSpPr>
          <p:cNvPr id="18" name="Slide Number Placeholder 17"/>
          <p:cNvSpPr>
            <a:spLocks noGrp="1"/>
          </p:cNvSpPr>
          <p:nvPr>
            <p:ph type="sldNum" sz="quarter" idx="4"/>
          </p:nvPr>
        </p:nvSpPr>
        <p:spPr>
          <a:xfrm>
            <a:off x="8153400" y="642206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defTabSz="414597" fontAlgn="base">
              <a:lnSpc>
                <a:spcPct val="93000"/>
              </a:lnSpc>
              <a:spcBef>
                <a:spcPct val="0"/>
              </a:spcBef>
              <a:spcAft>
                <a:spcPct val="0"/>
              </a:spcAft>
              <a:buClr>
                <a:srgbClr val="000000"/>
              </a:buClr>
              <a:buSzPct val="100000"/>
            </a:pPr>
            <a:fld id="{9D5A91E8-D2AF-4747-A5BF-18F0AEAC527B}" type="slidenum">
              <a:rPr lang="en-US" smtClean="0">
                <a:solidFill>
                  <a:srgbClr val="D4D2D0">
                    <a:shade val="50000"/>
                  </a:srgbClr>
                </a:solidFill>
              </a:rPr>
              <a:pPr defTabSz="414597" fontAlgn="base">
                <a:lnSpc>
                  <a:spcPct val="93000"/>
                </a:lnSpc>
                <a:spcBef>
                  <a:spcPct val="0"/>
                </a:spcBef>
                <a:spcAft>
                  <a:spcPct val="0"/>
                </a:spcAft>
                <a:buClr>
                  <a:srgbClr val="000000"/>
                </a:buClr>
                <a:buSzPct val="100000"/>
              </a:pPr>
              <a:t>‹#›</a:t>
            </a:fld>
            <a:endParaRPr lang="en-US">
              <a:solidFill>
                <a:srgbClr val="D4D2D0">
                  <a:shade val="50000"/>
                </a:srgbClr>
              </a:solidFill>
            </a:endParaRPr>
          </a:p>
        </p:txBody>
      </p:sp>
    </p:spTree>
  </p:cSld>
  <p:clrMap bg1="dk1" tx1="lt1" bg2="dk2" tx2="lt2" accent1="accent1" accent2="accent2" accent3="accent3" accent4="accent4" accent5="accent5" accent6="accent6" hlink="hlink" folHlink="folHlink"/>
  <p:sldLayoutIdLst>
    <p:sldLayoutId id="2147483663" r:id="rId1"/>
  </p:sldLayoutIdLst>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449" indent="-38388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076" indent="-274205"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422" indent="-255926"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79630" indent="-237646"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89854" indent="-182804"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079" indent="-182804"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19444" indent="-182804"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8808" indent="-182804"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0753" indent="-182804"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11" algn="l" rtl="0" eaLnBrk="1" latinLnBrk="0" hangingPunct="1">
        <a:defRPr kumimoji="0" kern="1200">
          <a:solidFill>
            <a:schemeClr val="tx1"/>
          </a:solidFill>
          <a:latin typeface="+mn-lt"/>
          <a:ea typeface="+mn-ea"/>
          <a:cs typeface="+mn-cs"/>
        </a:defRPr>
      </a:lvl2pPr>
      <a:lvl3pPr marL="914021" algn="l" rtl="0" eaLnBrk="1" latinLnBrk="0" hangingPunct="1">
        <a:defRPr kumimoji="0" kern="1200">
          <a:solidFill>
            <a:schemeClr val="tx1"/>
          </a:solidFill>
          <a:latin typeface="+mn-lt"/>
          <a:ea typeface="+mn-ea"/>
          <a:cs typeface="+mn-cs"/>
        </a:defRPr>
      </a:lvl3pPr>
      <a:lvl4pPr marL="1371032" algn="l" rtl="0" eaLnBrk="1" latinLnBrk="0" hangingPunct="1">
        <a:defRPr kumimoji="0" kern="1200">
          <a:solidFill>
            <a:schemeClr val="tx1"/>
          </a:solidFill>
          <a:latin typeface="+mn-lt"/>
          <a:ea typeface="+mn-ea"/>
          <a:cs typeface="+mn-cs"/>
        </a:defRPr>
      </a:lvl4pPr>
      <a:lvl5pPr marL="1828041" algn="l" rtl="0" eaLnBrk="1" latinLnBrk="0" hangingPunct="1">
        <a:defRPr kumimoji="0" kern="1200">
          <a:solidFill>
            <a:schemeClr val="tx1"/>
          </a:solidFill>
          <a:latin typeface="+mn-lt"/>
          <a:ea typeface="+mn-ea"/>
          <a:cs typeface="+mn-cs"/>
        </a:defRPr>
      </a:lvl5pPr>
      <a:lvl6pPr marL="2285052" algn="l" rtl="0" eaLnBrk="1" latinLnBrk="0" hangingPunct="1">
        <a:defRPr kumimoji="0" kern="1200">
          <a:solidFill>
            <a:schemeClr val="tx1"/>
          </a:solidFill>
          <a:latin typeface="+mn-lt"/>
          <a:ea typeface="+mn-ea"/>
          <a:cs typeface="+mn-cs"/>
        </a:defRPr>
      </a:lvl6pPr>
      <a:lvl7pPr marL="2742062" algn="l" rtl="0" eaLnBrk="1" latinLnBrk="0" hangingPunct="1">
        <a:defRPr kumimoji="0" kern="1200">
          <a:solidFill>
            <a:schemeClr val="tx1"/>
          </a:solidFill>
          <a:latin typeface="+mn-lt"/>
          <a:ea typeface="+mn-ea"/>
          <a:cs typeface="+mn-cs"/>
        </a:defRPr>
      </a:lvl7pPr>
      <a:lvl8pPr marL="3199072" algn="l" rtl="0" eaLnBrk="1" latinLnBrk="0" hangingPunct="1">
        <a:defRPr kumimoji="0" kern="1200">
          <a:solidFill>
            <a:schemeClr val="tx1"/>
          </a:solidFill>
          <a:latin typeface="+mn-lt"/>
          <a:ea typeface="+mn-ea"/>
          <a:cs typeface="+mn-cs"/>
        </a:defRPr>
      </a:lvl8pPr>
      <a:lvl9pPr marL="3656083"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4"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520641" y="1095311"/>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1878732" y="28293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46709"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924116"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3" y="660741"/>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7497532"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8056676" y="5140349"/>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6661714" y="4362913"/>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708474" y="4790338"/>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6117506"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6459056"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8398207"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20" name="Oval 119"/>
          <p:cNvSpPr>
            <a:spLocks noChangeAspect="1"/>
          </p:cNvSpPr>
          <p:nvPr/>
        </p:nvSpPr>
        <p:spPr>
          <a:xfrm>
            <a:off x="6872130"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25" name="Oval 124"/>
          <p:cNvSpPr>
            <a:spLocks noChangeAspect="1"/>
          </p:cNvSpPr>
          <p:nvPr/>
        </p:nvSpPr>
        <p:spPr>
          <a:xfrm>
            <a:off x="-69623" y="-100973"/>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26" name="Oval 125"/>
          <p:cNvSpPr>
            <a:spLocks noChangeAspect="1"/>
          </p:cNvSpPr>
          <p:nvPr/>
        </p:nvSpPr>
        <p:spPr>
          <a:xfrm>
            <a:off x="277435" y="4321786"/>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27" name="Oval 126"/>
          <p:cNvSpPr>
            <a:spLocks noChangeAspect="1"/>
          </p:cNvSpPr>
          <p:nvPr/>
        </p:nvSpPr>
        <p:spPr>
          <a:xfrm>
            <a:off x="5792134" y="6489968"/>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28" name="Oval 127"/>
          <p:cNvSpPr>
            <a:spLocks noChangeAspect="1"/>
          </p:cNvSpPr>
          <p:nvPr/>
        </p:nvSpPr>
        <p:spPr>
          <a:xfrm>
            <a:off x="6128002"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29" name="Oval 128"/>
          <p:cNvSpPr>
            <a:spLocks noChangeAspect="1"/>
          </p:cNvSpPr>
          <p:nvPr/>
        </p:nvSpPr>
        <p:spPr>
          <a:xfrm>
            <a:off x="7577658" y="6408844"/>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98" name="Oval 97"/>
          <p:cNvSpPr>
            <a:spLocks noChangeAspect="1"/>
          </p:cNvSpPr>
          <p:nvPr/>
        </p:nvSpPr>
        <p:spPr>
          <a:xfrm>
            <a:off x="-69622"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01" name="Oval 100"/>
          <p:cNvSpPr>
            <a:spLocks noChangeAspect="1"/>
          </p:cNvSpPr>
          <p:nvPr/>
        </p:nvSpPr>
        <p:spPr>
          <a:xfrm>
            <a:off x="474208" y="836796"/>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02" name="Oval 101"/>
          <p:cNvSpPr>
            <a:spLocks noChangeAspect="1"/>
          </p:cNvSpPr>
          <p:nvPr/>
        </p:nvSpPr>
        <p:spPr>
          <a:xfrm>
            <a:off x="319226"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03" name="Oval 102"/>
          <p:cNvSpPr>
            <a:spLocks noChangeAspect="1"/>
          </p:cNvSpPr>
          <p:nvPr/>
        </p:nvSpPr>
        <p:spPr>
          <a:xfrm>
            <a:off x="371257" y="1886986"/>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05" name="Oval 104"/>
          <p:cNvSpPr>
            <a:spLocks noChangeAspect="1"/>
          </p:cNvSpPr>
          <p:nvPr/>
        </p:nvSpPr>
        <p:spPr>
          <a:xfrm>
            <a:off x="7302517" y="-61708"/>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06" name="Oval 105"/>
          <p:cNvSpPr>
            <a:spLocks noChangeAspect="1"/>
          </p:cNvSpPr>
          <p:nvPr/>
        </p:nvSpPr>
        <p:spPr>
          <a:xfrm>
            <a:off x="8718124" y="-61706"/>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07" name="Oval 106"/>
          <p:cNvSpPr>
            <a:spLocks noChangeAspect="1"/>
          </p:cNvSpPr>
          <p:nvPr/>
        </p:nvSpPr>
        <p:spPr>
          <a:xfrm>
            <a:off x="7748240" y="282936"/>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08" name="Oval 107"/>
          <p:cNvSpPr>
            <a:spLocks noChangeAspect="1"/>
          </p:cNvSpPr>
          <p:nvPr/>
        </p:nvSpPr>
        <p:spPr>
          <a:xfrm>
            <a:off x="8914718" y="749606"/>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10" name="Oval 109"/>
          <p:cNvSpPr>
            <a:spLocks noChangeAspect="1"/>
          </p:cNvSpPr>
          <p:nvPr/>
        </p:nvSpPr>
        <p:spPr>
          <a:xfrm>
            <a:off x="7470044"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11" name="Oval 110"/>
          <p:cNvSpPr>
            <a:spLocks noChangeAspect="1"/>
          </p:cNvSpPr>
          <p:nvPr/>
        </p:nvSpPr>
        <p:spPr>
          <a:xfrm>
            <a:off x="7629944" y="5611430"/>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12" name="Oval 111"/>
          <p:cNvSpPr>
            <a:spLocks noChangeAspect="1"/>
          </p:cNvSpPr>
          <p:nvPr/>
        </p:nvSpPr>
        <p:spPr>
          <a:xfrm>
            <a:off x="6972885" y="5242257"/>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13" name="Oval 112"/>
          <p:cNvSpPr>
            <a:spLocks noChangeAspect="1"/>
          </p:cNvSpPr>
          <p:nvPr/>
        </p:nvSpPr>
        <p:spPr>
          <a:xfrm>
            <a:off x="7494457" y="4928169"/>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14" name="Oval 113"/>
          <p:cNvSpPr>
            <a:spLocks noChangeAspect="1"/>
          </p:cNvSpPr>
          <p:nvPr/>
        </p:nvSpPr>
        <p:spPr>
          <a:xfrm>
            <a:off x="8229037"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15" name="Oval 114"/>
          <p:cNvSpPr>
            <a:spLocks noChangeAspect="1"/>
          </p:cNvSpPr>
          <p:nvPr/>
        </p:nvSpPr>
        <p:spPr>
          <a:xfrm>
            <a:off x="8078234" y="4097845"/>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16" name="Oval 115"/>
          <p:cNvSpPr>
            <a:spLocks noChangeAspect="1"/>
          </p:cNvSpPr>
          <p:nvPr/>
        </p:nvSpPr>
        <p:spPr>
          <a:xfrm>
            <a:off x="8411819" y="5057881"/>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2" name="Title Placeholder 1"/>
          <p:cNvSpPr>
            <a:spLocks noGrp="1"/>
          </p:cNvSpPr>
          <p:nvPr>
            <p:ph type="title"/>
          </p:nvPr>
        </p:nvSpPr>
        <p:spPr>
          <a:xfrm>
            <a:off x="1009442" y="675724"/>
            <a:ext cx="7125113" cy="924475"/>
          </a:xfrm>
          <a:prstGeom prst="rect">
            <a:avLst/>
          </a:prstGeom>
        </p:spPr>
        <p:txBody>
          <a:bodyPr vert="horz" lIns="91410" tIns="45706" rIns="91410" bIns="45706"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4" y="1807364"/>
            <a:ext cx="7125112" cy="4051437"/>
          </a:xfrm>
          <a:prstGeom prst="rect">
            <a:avLst/>
          </a:prstGeom>
        </p:spPr>
        <p:txBody>
          <a:bodyPr vert="horz" lIns="91410" tIns="45706" rIns="91410" bIns="45706"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3"/>
            <a:ext cx="2133600" cy="365125"/>
          </a:xfrm>
          <a:prstGeom prst="rect">
            <a:avLst/>
          </a:prstGeom>
        </p:spPr>
        <p:txBody>
          <a:bodyPr vert="horz" lIns="91410" tIns="45706" rIns="91410" bIns="45706" rtlCol="0" anchor="b"/>
          <a:lstStyle>
            <a:lvl1pPr algn="r">
              <a:defRPr sz="900">
                <a:solidFill>
                  <a:schemeClr val="tx1">
                    <a:tint val="75000"/>
                  </a:schemeClr>
                </a:solidFill>
              </a:defRPr>
            </a:lvl1pPr>
          </a:lstStyle>
          <a:p>
            <a:fld id="{65FD2B19-75EC-411E-A584-F73DC6AC8F60}" type="datetimeFigureOut">
              <a:rPr lang="en-US" smtClean="0">
                <a:solidFill>
                  <a:prstClr val="white">
                    <a:tint val="75000"/>
                  </a:prstClr>
                </a:solidFill>
              </a:rPr>
              <a:pPr/>
              <a:t>9/21/2011</a:t>
            </a:fld>
            <a:endParaRPr lang="en-US">
              <a:solidFill>
                <a:prstClr val="white">
                  <a:tint val="75000"/>
                </a:prstClr>
              </a:solidFill>
            </a:endParaRPr>
          </a:p>
        </p:txBody>
      </p:sp>
      <p:sp>
        <p:nvSpPr>
          <p:cNvPr id="5" name="Footer Placeholder 4"/>
          <p:cNvSpPr>
            <a:spLocks noGrp="1"/>
          </p:cNvSpPr>
          <p:nvPr>
            <p:ph type="ftr" sz="quarter" idx="3"/>
          </p:nvPr>
        </p:nvSpPr>
        <p:spPr>
          <a:xfrm>
            <a:off x="1180948" y="5951813"/>
            <a:ext cx="5256399" cy="365125"/>
          </a:xfrm>
          <a:prstGeom prst="rect">
            <a:avLst/>
          </a:prstGeom>
        </p:spPr>
        <p:txBody>
          <a:bodyPr vert="horz" lIns="91410" tIns="45706" rIns="91410" bIns="45706" rtlCol="0" anchor="b"/>
          <a:lstStyle>
            <a:lvl1pPr algn="l">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572658" y="5951813"/>
            <a:ext cx="608287" cy="365125"/>
          </a:xfrm>
          <a:prstGeom prst="rect">
            <a:avLst/>
          </a:prstGeom>
        </p:spPr>
        <p:txBody>
          <a:bodyPr vert="horz" lIns="91410" tIns="45706" rIns="91410" bIns="45706" rtlCol="0" anchor="b"/>
          <a:lstStyle>
            <a:lvl1pPr algn="l">
              <a:defRPr sz="1800">
                <a:solidFill>
                  <a:schemeClr val="tx1">
                    <a:tint val="75000"/>
                  </a:schemeClr>
                </a:solidFill>
              </a:defRPr>
            </a:lvl1pPr>
          </a:lstStyle>
          <a:p>
            <a:fld id="{6D25FFCF-045D-42B8-B422-3E67708B8500}" type="slidenum">
              <a:rPr lang="en-US" smtClean="0">
                <a:solidFill>
                  <a:prstClr val="white">
                    <a:tint val="75000"/>
                  </a:prstClr>
                </a:solidFill>
              </a:rPr>
              <a:pPr/>
              <a:t>‹#›</a:t>
            </a:fld>
            <a:endParaRPr lang="en-US">
              <a:solidFill>
                <a:prstClr val="white">
                  <a:tint val="75000"/>
                </a:prstClr>
              </a:solidFill>
            </a:endParaRP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60" name="Oval 59"/>
          <p:cNvSpPr>
            <a:spLocks noChangeAspect="1"/>
          </p:cNvSpPr>
          <p:nvPr/>
        </p:nvSpPr>
        <p:spPr>
          <a:xfrm>
            <a:off x="154676" y="2698929"/>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62" name="Oval 61"/>
          <p:cNvSpPr>
            <a:spLocks noChangeAspect="1"/>
          </p:cNvSpPr>
          <p:nvPr/>
        </p:nvSpPr>
        <p:spPr>
          <a:xfrm>
            <a:off x="270261" y="3382944"/>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
        <p:nvSpPr>
          <p:cNvPr id="63" name="Oval 62"/>
          <p:cNvSpPr>
            <a:spLocks noChangeAspect="1"/>
          </p:cNvSpPr>
          <p:nvPr/>
        </p:nvSpPr>
        <p:spPr>
          <a:xfrm>
            <a:off x="-86599" y="2581482"/>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6173126"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1410" tIns="45706" rIns="91410" bIns="45706" rtlCol="0" anchor="ctr"/>
          <a:lstStyle/>
          <a:p>
            <a:pPr algn="ctr"/>
            <a:endParaRPr lang="en-US">
              <a:solidFill>
                <a:prstClr val="white"/>
              </a:solidFill>
            </a:endParaRPr>
          </a:p>
        </p:txBody>
      </p:sp>
    </p:spTree>
  </p:cSld>
  <p:clrMap bg1="dk1" tx1="lt1" bg2="dk2" tx2="lt2" accent1="accent1" accent2="accent2" accent3="accent3" accent4="accent4" accent5="accent5" accent6="accent6" hlink="hlink" folHlink="folHlink"/>
  <p:sldLayoutIdLst>
    <p:sldLayoutId id="2147483665" r:id="rId1"/>
  </p:sldLayoutIdLst>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iming>
    <p:tnLst>
      <p:par>
        <p:cTn id="1" dur="indefinite" restart="never" nodeType="tmRoot"/>
      </p:par>
    </p:tnLst>
  </p:timing>
  <p:txStyles>
    <p:titleStyle>
      <a:lvl1pPr algn="l" defTabSz="457059"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3" indent="-342793" algn="l" defTabSz="457059"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719" indent="-285660" algn="l" defTabSz="457059"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2646" indent="-228529" algn="l" defTabSz="457059"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599702" indent="-228529" algn="l" defTabSz="457059"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6760" indent="-228529" algn="l" defTabSz="457059"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3818" indent="-228529" algn="l" defTabSz="457059" rtl="0" eaLnBrk="1" latinLnBrk="0" hangingPunct="1">
        <a:spcBef>
          <a:spcPct val="20000"/>
        </a:spcBef>
        <a:buFont typeface="Arial"/>
        <a:buChar char="•"/>
        <a:defRPr sz="2000" kern="1200">
          <a:solidFill>
            <a:schemeClr val="tx1"/>
          </a:solidFill>
          <a:latin typeface="+mn-lt"/>
          <a:ea typeface="+mn-ea"/>
          <a:cs typeface="+mn-cs"/>
        </a:defRPr>
      </a:lvl6pPr>
      <a:lvl7pPr marL="2970876" indent="-228529" algn="l" defTabSz="457059" rtl="0" eaLnBrk="1" latinLnBrk="0" hangingPunct="1">
        <a:spcBef>
          <a:spcPct val="20000"/>
        </a:spcBef>
        <a:buFont typeface="Arial"/>
        <a:buChar char="•"/>
        <a:defRPr sz="2000" kern="1200">
          <a:solidFill>
            <a:schemeClr val="tx1"/>
          </a:solidFill>
          <a:latin typeface="+mn-lt"/>
          <a:ea typeface="+mn-ea"/>
          <a:cs typeface="+mn-cs"/>
        </a:defRPr>
      </a:lvl7pPr>
      <a:lvl8pPr marL="3427934" indent="-228529" algn="l" defTabSz="457059" rtl="0" eaLnBrk="1" latinLnBrk="0" hangingPunct="1">
        <a:spcBef>
          <a:spcPct val="20000"/>
        </a:spcBef>
        <a:buFont typeface="Arial"/>
        <a:buChar char="•"/>
        <a:defRPr sz="2000" kern="1200">
          <a:solidFill>
            <a:schemeClr val="tx1"/>
          </a:solidFill>
          <a:latin typeface="+mn-lt"/>
          <a:ea typeface="+mn-ea"/>
          <a:cs typeface="+mn-cs"/>
        </a:defRPr>
      </a:lvl8pPr>
      <a:lvl9pPr marL="3884991" indent="-228529" algn="l" defTabSz="4570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59" rtl="0" eaLnBrk="1" latinLnBrk="0" hangingPunct="1">
        <a:defRPr sz="1800" kern="1200">
          <a:solidFill>
            <a:schemeClr val="tx1"/>
          </a:solidFill>
          <a:latin typeface="+mn-lt"/>
          <a:ea typeface="+mn-ea"/>
          <a:cs typeface="+mn-cs"/>
        </a:defRPr>
      </a:lvl1pPr>
      <a:lvl2pPr marL="457059" algn="l" defTabSz="457059" rtl="0" eaLnBrk="1" latinLnBrk="0" hangingPunct="1">
        <a:defRPr sz="1800" kern="1200">
          <a:solidFill>
            <a:schemeClr val="tx1"/>
          </a:solidFill>
          <a:latin typeface="+mn-lt"/>
          <a:ea typeface="+mn-ea"/>
          <a:cs typeface="+mn-cs"/>
        </a:defRPr>
      </a:lvl2pPr>
      <a:lvl3pPr marL="914116" algn="l" defTabSz="457059" rtl="0" eaLnBrk="1" latinLnBrk="0" hangingPunct="1">
        <a:defRPr sz="1800" kern="1200">
          <a:solidFill>
            <a:schemeClr val="tx1"/>
          </a:solidFill>
          <a:latin typeface="+mn-lt"/>
          <a:ea typeface="+mn-ea"/>
          <a:cs typeface="+mn-cs"/>
        </a:defRPr>
      </a:lvl3pPr>
      <a:lvl4pPr marL="1371174" algn="l" defTabSz="457059" rtl="0" eaLnBrk="1" latinLnBrk="0" hangingPunct="1">
        <a:defRPr sz="1800" kern="1200">
          <a:solidFill>
            <a:schemeClr val="tx1"/>
          </a:solidFill>
          <a:latin typeface="+mn-lt"/>
          <a:ea typeface="+mn-ea"/>
          <a:cs typeface="+mn-cs"/>
        </a:defRPr>
      </a:lvl4pPr>
      <a:lvl5pPr marL="1828231" algn="l" defTabSz="457059" rtl="0" eaLnBrk="1" latinLnBrk="0" hangingPunct="1">
        <a:defRPr sz="1800" kern="1200">
          <a:solidFill>
            <a:schemeClr val="tx1"/>
          </a:solidFill>
          <a:latin typeface="+mn-lt"/>
          <a:ea typeface="+mn-ea"/>
          <a:cs typeface="+mn-cs"/>
        </a:defRPr>
      </a:lvl5pPr>
      <a:lvl6pPr marL="2285289" algn="l" defTabSz="457059" rtl="0" eaLnBrk="1" latinLnBrk="0" hangingPunct="1">
        <a:defRPr sz="1800" kern="1200">
          <a:solidFill>
            <a:schemeClr val="tx1"/>
          </a:solidFill>
          <a:latin typeface="+mn-lt"/>
          <a:ea typeface="+mn-ea"/>
          <a:cs typeface="+mn-cs"/>
        </a:defRPr>
      </a:lvl6pPr>
      <a:lvl7pPr marL="2742346" algn="l" defTabSz="457059" rtl="0" eaLnBrk="1" latinLnBrk="0" hangingPunct="1">
        <a:defRPr sz="1800" kern="1200">
          <a:solidFill>
            <a:schemeClr val="tx1"/>
          </a:solidFill>
          <a:latin typeface="+mn-lt"/>
          <a:ea typeface="+mn-ea"/>
          <a:cs typeface="+mn-cs"/>
        </a:defRPr>
      </a:lvl7pPr>
      <a:lvl8pPr marL="3199404" algn="l" defTabSz="457059" rtl="0" eaLnBrk="1" latinLnBrk="0" hangingPunct="1">
        <a:defRPr sz="1800" kern="1200">
          <a:solidFill>
            <a:schemeClr val="tx1"/>
          </a:solidFill>
          <a:latin typeface="+mn-lt"/>
          <a:ea typeface="+mn-ea"/>
          <a:cs typeface="+mn-cs"/>
        </a:defRPr>
      </a:lvl8pPr>
      <a:lvl9pPr marL="3656462" algn="l" defTabSz="45705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3"/>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10" tIns="45706" rIns="91410" bIns="45706"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10" tIns="45706" rIns="91410" bIns="45706"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45706"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lIns="91410" tIns="45706" rIns="91410" bIns="45706">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3"/>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5BCDA15-E6B9-40D1-835C-04F7E063B672}" type="datetimeFigureOut">
              <a:rPr lang="en-US" smtClean="0">
                <a:solidFill>
                  <a:srgbClr val="04617B">
                    <a:shade val="90000"/>
                  </a:srgbClr>
                </a:solidFill>
              </a:rPr>
              <a:pPr/>
              <a:t>9/21/2011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3"/>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3"/>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F77EDF9-082C-4AB0-B028-2522BDB86729}"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6"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234" indent="-274234"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39879" indent="-246811"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116" indent="-246811"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350" indent="-210248"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2584" indent="-210248"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6820" indent="-210248"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19643" indent="-182823"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3877" indent="-182823"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112" indent="-182823"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59" algn="l" rtl="0" eaLnBrk="1" latinLnBrk="0" hangingPunct="1">
        <a:defRPr kumimoji="0" kern="1200">
          <a:solidFill>
            <a:schemeClr val="tx1"/>
          </a:solidFill>
          <a:latin typeface="+mn-lt"/>
          <a:ea typeface="+mn-ea"/>
          <a:cs typeface="+mn-cs"/>
        </a:defRPr>
      </a:lvl2pPr>
      <a:lvl3pPr marL="914116" algn="l" rtl="0" eaLnBrk="1" latinLnBrk="0" hangingPunct="1">
        <a:defRPr kumimoji="0" kern="1200">
          <a:solidFill>
            <a:schemeClr val="tx1"/>
          </a:solidFill>
          <a:latin typeface="+mn-lt"/>
          <a:ea typeface="+mn-ea"/>
          <a:cs typeface="+mn-cs"/>
        </a:defRPr>
      </a:lvl3pPr>
      <a:lvl4pPr marL="1371174" algn="l" rtl="0" eaLnBrk="1" latinLnBrk="0" hangingPunct="1">
        <a:defRPr kumimoji="0" kern="1200">
          <a:solidFill>
            <a:schemeClr val="tx1"/>
          </a:solidFill>
          <a:latin typeface="+mn-lt"/>
          <a:ea typeface="+mn-ea"/>
          <a:cs typeface="+mn-cs"/>
        </a:defRPr>
      </a:lvl4pPr>
      <a:lvl5pPr marL="1828231" algn="l" rtl="0" eaLnBrk="1" latinLnBrk="0" hangingPunct="1">
        <a:defRPr kumimoji="0" kern="1200">
          <a:solidFill>
            <a:schemeClr val="tx1"/>
          </a:solidFill>
          <a:latin typeface="+mn-lt"/>
          <a:ea typeface="+mn-ea"/>
          <a:cs typeface="+mn-cs"/>
        </a:defRPr>
      </a:lvl5pPr>
      <a:lvl6pPr marL="2285289" algn="l" rtl="0" eaLnBrk="1" latinLnBrk="0" hangingPunct="1">
        <a:defRPr kumimoji="0" kern="1200">
          <a:solidFill>
            <a:schemeClr val="tx1"/>
          </a:solidFill>
          <a:latin typeface="+mn-lt"/>
          <a:ea typeface="+mn-ea"/>
          <a:cs typeface="+mn-cs"/>
        </a:defRPr>
      </a:lvl6pPr>
      <a:lvl7pPr marL="2742346" algn="l" rtl="0" eaLnBrk="1" latinLnBrk="0" hangingPunct="1">
        <a:defRPr kumimoji="0" kern="1200">
          <a:solidFill>
            <a:schemeClr val="tx1"/>
          </a:solidFill>
          <a:latin typeface="+mn-lt"/>
          <a:ea typeface="+mn-ea"/>
          <a:cs typeface="+mn-cs"/>
        </a:defRPr>
      </a:lvl7pPr>
      <a:lvl8pPr marL="3199404" algn="l" rtl="0" eaLnBrk="1" latinLnBrk="0" hangingPunct="1">
        <a:defRPr kumimoji="0" kern="1200">
          <a:solidFill>
            <a:schemeClr val="tx1"/>
          </a:solidFill>
          <a:latin typeface="+mn-lt"/>
          <a:ea typeface="+mn-ea"/>
          <a:cs typeface="+mn-cs"/>
        </a:defRPr>
      </a:lvl8pPr>
      <a:lvl9pPr marL="3656462"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6481" y="1604331"/>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597"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6483"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656514" algn="l"/>
                <a:tab pos="1313025" algn="l"/>
                <a:tab pos="1969541" algn="l"/>
              </a:tabLst>
              <a:defRPr sz="1300" smtClean="0">
                <a:solidFill>
                  <a:srgbClr val="000000"/>
                </a:solidFill>
                <a:latin typeface="Times New Roman" pitchFamily="16" charset="0"/>
              </a:defRPr>
            </a:lvl1pPr>
          </a:lstStyle>
          <a:p>
            <a:pPr defTabSz="407442" fontAlgn="base" hangingPunct="0">
              <a:spcBef>
                <a:spcPct val="0"/>
              </a:spcBef>
              <a:spcAft>
                <a:spcPct val="0"/>
              </a:spcAft>
              <a:buClr>
                <a:srgbClr val="000000"/>
              </a:buClr>
              <a:buSzPct val="100000"/>
              <a:defRPr/>
            </a:pPr>
            <a:endParaRPr lang="en-US"/>
          </a:p>
        </p:txBody>
      </p:sp>
      <p:sp>
        <p:nvSpPr>
          <p:cNvPr id="1028"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buFont typeface="Times New Roman" pitchFamily="16" charset="0"/>
              <a:buNone/>
              <a:tabLst>
                <a:tab pos="656514" algn="l"/>
                <a:tab pos="1313025" algn="l"/>
                <a:tab pos="1969541" algn="l"/>
                <a:tab pos="2626055" algn="l"/>
              </a:tabLst>
              <a:defRPr sz="1300" smtClean="0">
                <a:solidFill>
                  <a:srgbClr val="000000"/>
                </a:solidFill>
                <a:latin typeface="Times New Roman" pitchFamily="16" charset="0"/>
              </a:defRPr>
            </a:lvl1pPr>
          </a:lstStyle>
          <a:p>
            <a:pPr defTabSz="407442" fontAlgn="base" hangingPunct="0">
              <a:spcBef>
                <a:spcPct val="0"/>
              </a:spcBef>
              <a:spcAft>
                <a:spcPct val="0"/>
              </a:spcAft>
              <a:buClr>
                <a:srgbClr val="000000"/>
              </a:buClr>
              <a:buSzPct val="100000"/>
              <a:defRPr/>
            </a:pPr>
            <a:endParaRPr lang="en-US"/>
          </a:p>
        </p:txBody>
      </p:sp>
      <p:sp>
        <p:nvSpPr>
          <p:cNvPr id="1029" name="Rectangle 5"/>
          <p:cNvSpPr>
            <a:spLocks noGrp="1" noChangeArrowheads="1"/>
          </p:cNvSpPr>
          <p:nvPr>
            <p:ph type="sldNum"/>
          </p:nvPr>
        </p:nvSpPr>
        <p:spPr bwMode="auto">
          <a:xfrm>
            <a:off x="6556323"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Font typeface="Times New Roman" pitchFamily="16" charset="0"/>
              <a:buNone/>
              <a:tabLst>
                <a:tab pos="656514" algn="l"/>
                <a:tab pos="1313025" algn="l"/>
                <a:tab pos="1969541" algn="l"/>
              </a:tabLst>
              <a:defRPr sz="1300" smtClean="0">
                <a:solidFill>
                  <a:srgbClr val="000000"/>
                </a:solidFill>
                <a:latin typeface="Times New Roman" pitchFamily="16" charset="0"/>
              </a:defRPr>
            </a:lvl1pPr>
          </a:lstStyle>
          <a:p>
            <a:pPr defTabSz="407442" fontAlgn="base" hangingPunct="0">
              <a:spcBef>
                <a:spcPct val="0"/>
              </a:spcBef>
              <a:spcAft>
                <a:spcPct val="0"/>
              </a:spcAft>
              <a:buClr>
                <a:srgbClr val="000000"/>
              </a:buClr>
              <a:buSzPct val="100000"/>
              <a:defRPr/>
            </a:pPr>
            <a:fld id="{CD0991FE-30F1-437A-9A6E-E6A2C8008B7F}" type="slidenum">
              <a:rPr lang="en-US" smtClean="0"/>
              <a:pPr defTabSz="407442" fontAlgn="base" hangingPunct="0">
                <a:spcBef>
                  <a:spcPct val="0"/>
                </a:spcBef>
                <a:spcAft>
                  <a:spcPct val="0"/>
                </a:spcAft>
                <a:buClr>
                  <a:srgbClr val="000000"/>
                </a:buClr>
                <a:buSzPct val="100000"/>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Lst>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xStyles>
    <p:titleStyle>
      <a:lvl1pPr algn="ctr" defTabSz="407442"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07442"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cs typeface="Arial Unicode MS" charset="0"/>
        </a:defRPr>
      </a:lvl2pPr>
      <a:lvl3pPr algn="ctr" defTabSz="407442"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cs typeface="Arial Unicode MS" charset="0"/>
        </a:defRPr>
      </a:lvl3pPr>
      <a:lvl4pPr algn="ctr" defTabSz="407442"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cs typeface="Arial Unicode MS" charset="0"/>
        </a:defRPr>
      </a:lvl4pPr>
      <a:lvl5pPr algn="ctr" defTabSz="407442"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cs typeface="Arial Unicode MS" charset="0"/>
        </a:defRPr>
      </a:lvl5pPr>
      <a:lvl6pPr marL="2280522" indent="-207320" algn="ctr" defTabSz="40744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6pPr>
      <a:lvl7pPr marL="2695161" indent="-207320" algn="ctr" defTabSz="40744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7pPr>
      <a:lvl8pPr marL="3109802" indent="-207320" algn="ctr" defTabSz="40744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8pPr>
      <a:lvl9pPr marL="3524441" indent="-207320" algn="ctr" defTabSz="40744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9pPr>
    </p:titleStyle>
    <p:bodyStyle>
      <a:lvl1pPr marL="310981" indent="-310981" algn="l" defTabSz="407442" rtl="0" eaLnBrk="0" fontAlgn="base" hangingPunct="0">
        <a:lnSpc>
          <a:spcPct val="93000"/>
        </a:lnSpc>
        <a:spcBef>
          <a:spcPct val="0"/>
        </a:spcBef>
        <a:spcAft>
          <a:spcPts val="1293"/>
        </a:spcAft>
        <a:buClr>
          <a:srgbClr val="000000"/>
        </a:buClr>
        <a:buSzPct val="100000"/>
        <a:buFont typeface="Times New Roman" pitchFamily="18" charset="0"/>
        <a:defRPr sz="2900">
          <a:solidFill>
            <a:srgbClr val="000000"/>
          </a:solidFill>
          <a:latin typeface="+mn-lt"/>
          <a:ea typeface="+mn-ea"/>
          <a:cs typeface="+mn-cs"/>
        </a:defRPr>
      </a:lvl1pPr>
      <a:lvl2pPr marL="673790" indent="-259151" algn="l" defTabSz="407442" rtl="0" eaLnBrk="0" fontAlgn="base" hangingPunct="0">
        <a:lnSpc>
          <a:spcPct val="93000"/>
        </a:lnSpc>
        <a:spcBef>
          <a:spcPct val="0"/>
        </a:spcBef>
        <a:spcAft>
          <a:spcPts val="1032"/>
        </a:spcAft>
        <a:buClr>
          <a:srgbClr val="000000"/>
        </a:buClr>
        <a:buSzPct val="100000"/>
        <a:buFont typeface="Times New Roman" pitchFamily="18" charset="0"/>
        <a:defRPr sz="2500">
          <a:solidFill>
            <a:srgbClr val="000000"/>
          </a:solidFill>
          <a:latin typeface="+mn-lt"/>
          <a:cs typeface="+mn-cs"/>
        </a:defRPr>
      </a:lvl2pPr>
      <a:lvl3pPr marL="1036599" indent="-207320" algn="l" defTabSz="407442" rtl="0" eaLnBrk="0" fontAlgn="base" hangingPunct="0">
        <a:lnSpc>
          <a:spcPct val="93000"/>
        </a:lnSpc>
        <a:spcBef>
          <a:spcPct val="0"/>
        </a:spcBef>
        <a:spcAft>
          <a:spcPts val="771"/>
        </a:spcAft>
        <a:buClr>
          <a:srgbClr val="000000"/>
        </a:buClr>
        <a:buSzPct val="100000"/>
        <a:buFont typeface="Times New Roman" pitchFamily="18" charset="0"/>
        <a:defRPr sz="2200">
          <a:solidFill>
            <a:srgbClr val="000000"/>
          </a:solidFill>
          <a:latin typeface="+mn-lt"/>
          <a:cs typeface="+mn-cs"/>
        </a:defRPr>
      </a:lvl3pPr>
      <a:lvl4pPr marL="1451240" indent="-207320" algn="l" defTabSz="407442" rtl="0" eaLnBrk="0" fontAlgn="base" hangingPunct="0">
        <a:lnSpc>
          <a:spcPct val="93000"/>
        </a:lnSpc>
        <a:spcBef>
          <a:spcPct val="0"/>
        </a:spcBef>
        <a:spcAft>
          <a:spcPts val="522"/>
        </a:spcAft>
        <a:buClr>
          <a:srgbClr val="000000"/>
        </a:buClr>
        <a:buSzPct val="100000"/>
        <a:buFont typeface="Times New Roman" pitchFamily="18" charset="0"/>
        <a:defRPr sz="1800">
          <a:solidFill>
            <a:srgbClr val="000000"/>
          </a:solidFill>
          <a:latin typeface="+mn-lt"/>
          <a:cs typeface="+mn-cs"/>
        </a:defRPr>
      </a:lvl4pPr>
      <a:lvl5pPr marL="1865880" indent="-207320" algn="l" defTabSz="407442" rtl="0" eaLnBrk="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cs typeface="+mn-cs"/>
        </a:defRPr>
      </a:lvl5pPr>
      <a:lvl6pPr marL="2280522" indent="-207320" algn="l" defTabSz="40744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6pPr>
      <a:lvl7pPr marL="2695161" indent="-207320" algn="l" defTabSz="40744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7pPr>
      <a:lvl8pPr marL="3109802" indent="-207320" algn="l" defTabSz="40744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8pPr>
      <a:lvl9pPr marL="3524441" indent="-207320" algn="l" defTabSz="40744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9pPr>
    </p:bodyStyle>
    <p:otherStyle>
      <a:defPPr>
        <a:defRPr lang="en-US"/>
      </a:defPPr>
      <a:lvl1pPr marL="0" algn="l" defTabSz="829280" rtl="0" eaLnBrk="1" latinLnBrk="0" hangingPunct="1">
        <a:defRPr sz="1600" kern="1200">
          <a:solidFill>
            <a:schemeClr val="tx1"/>
          </a:solidFill>
          <a:latin typeface="+mn-lt"/>
          <a:ea typeface="+mn-ea"/>
          <a:cs typeface="+mn-cs"/>
        </a:defRPr>
      </a:lvl1pPr>
      <a:lvl2pPr marL="414640" algn="l" defTabSz="829280" rtl="0" eaLnBrk="1" latinLnBrk="0" hangingPunct="1">
        <a:defRPr sz="1600" kern="1200">
          <a:solidFill>
            <a:schemeClr val="tx1"/>
          </a:solidFill>
          <a:latin typeface="+mn-lt"/>
          <a:ea typeface="+mn-ea"/>
          <a:cs typeface="+mn-cs"/>
        </a:defRPr>
      </a:lvl2pPr>
      <a:lvl3pPr marL="829280" algn="l" defTabSz="829280" rtl="0" eaLnBrk="1" latinLnBrk="0" hangingPunct="1">
        <a:defRPr sz="1600" kern="1200">
          <a:solidFill>
            <a:schemeClr val="tx1"/>
          </a:solidFill>
          <a:latin typeface="+mn-lt"/>
          <a:ea typeface="+mn-ea"/>
          <a:cs typeface="+mn-cs"/>
        </a:defRPr>
      </a:lvl3pPr>
      <a:lvl4pPr marL="1243920" algn="l" defTabSz="829280" rtl="0" eaLnBrk="1" latinLnBrk="0" hangingPunct="1">
        <a:defRPr sz="1600" kern="1200">
          <a:solidFill>
            <a:schemeClr val="tx1"/>
          </a:solidFill>
          <a:latin typeface="+mn-lt"/>
          <a:ea typeface="+mn-ea"/>
          <a:cs typeface="+mn-cs"/>
        </a:defRPr>
      </a:lvl4pPr>
      <a:lvl5pPr marL="1658560" algn="l" defTabSz="829280" rtl="0" eaLnBrk="1" latinLnBrk="0" hangingPunct="1">
        <a:defRPr sz="1600" kern="1200">
          <a:solidFill>
            <a:schemeClr val="tx1"/>
          </a:solidFill>
          <a:latin typeface="+mn-lt"/>
          <a:ea typeface="+mn-ea"/>
          <a:cs typeface="+mn-cs"/>
        </a:defRPr>
      </a:lvl5pPr>
      <a:lvl6pPr marL="2073201" algn="l" defTabSz="829280" rtl="0" eaLnBrk="1" latinLnBrk="0" hangingPunct="1">
        <a:defRPr sz="1600" kern="1200">
          <a:solidFill>
            <a:schemeClr val="tx1"/>
          </a:solidFill>
          <a:latin typeface="+mn-lt"/>
          <a:ea typeface="+mn-ea"/>
          <a:cs typeface="+mn-cs"/>
        </a:defRPr>
      </a:lvl6pPr>
      <a:lvl7pPr marL="2487841" algn="l" defTabSz="829280" rtl="0" eaLnBrk="1" latinLnBrk="0" hangingPunct="1">
        <a:defRPr sz="1600" kern="1200">
          <a:solidFill>
            <a:schemeClr val="tx1"/>
          </a:solidFill>
          <a:latin typeface="+mn-lt"/>
          <a:ea typeface="+mn-ea"/>
          <a:cs typeface="+mn-cs"/>
        </a:defRPr>
      </a:lvl7pPr>
      <a:lvl8pPr marL="2902481" algn="l" defTabSz="829280" rtl="0" eaLnBrk="1" latinLnBrk="0" hangingPunct="1">
        <a:defRPr sz="1600" kern="1200">
          <a:solidFill>
            <a:schemeClr val="tx1"/>
          </a:solidFill>
          <a:latin typeface="+mn-lt"/>
          <a:ea typeface="+mn-ea"/>
          <a:cs typeface="+mn-cs"/>
        </a:defRPr>
      </a:lvl8pPr>
      <a:lvl9pPr marL="3317121" algn="l" defTabSz="829280"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3"/>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20" tIns="45711" rIns="91420" bIns="45711" anchor="t" compatLnSpc="1"/>
          <a:lstStyle/>
          <a:p>
            <a:pPr defTabSz="914210"/>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20" tIns="45711" rIns="91420" bIns="45711" anchor="t" compatLnSpc="1"/>
          <a:lstStyle/>
          <a:p>
            <a:pPr defTabSz="914210"/>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45711"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lIns="91420" tIns="45711" rIns="91420" bIns="4571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210"/>
            <a:fld id="{AF882987-9BB2-4243-A22E-79FD5F859BD9}" type="datetimeFigureOut">
              <a:rPr lang="en-US" smtClean="0">
                <a:solidFill>
                  <a:srgbClr val="04617B">
                    <a:shade val="90000"/>
                  </a:srgbClr>
                </a:solidFill>
              </a:rPr>
              <a:pPr defTabSz="914210"/>
              <a:t>9/21/2011</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210"/>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210"/>
            <a:fld id="{0411C4AC-22A2-4F3C-8A4B-462F41B9458F}" type="slidenum">
              <a:rPr lang="en-US" smtClean="0">
                <a:solidFill>
                  <a:srgbClr val="04617B">
                    <a:shade val="90000"/>
                  </a:srgbClr>
                </a:solidFill>
              </a:rPr>
              <a:pPr defTabSz="914210"/>
              <a:t>‹#›</a:t>
            </a:fld>
            <a:endParaRPr lang="en-US" dirty="0">
              <a:solidFill>
                <a:srgbClr val="04617B">
                  <a:shade val="90000"/>
                </a:srgbClr>
              </a:solidFill>
            </a:endParaRPr>
          </a:p>
        </p:txBody>
      </p:sp>
      <p:grpSp>
        <p:nvGrpSpPr>
          <p:cNvPr id="2" name="Group 1"/>
          <p:cNvGrpSpPr/>
          <p:nvPr/>
        </p:nvGrpSpPr>
        <p:grpSpPr>
          <a:xfrm>
            <a:off x="-19016"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210"/>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210"/>
              <a:endParaRPr lang="en-US" dirty="0">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263" indent="-274263"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39946" indent="-246837"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210" indent="-246837"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473" indent="-210269"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2736" indent="-210269"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000" indent="-210269"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19842" indent="-182842"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104" indent="-182842"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368" indent="-182842"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06" algn="l" rtl="0" eaLnBrk="1" latinLnBrk="0" hangingPunct="1">
        <a:defRPr kumimoji="0" kern="1200">
          <a:solidFill>
            <a:schemeClr val="tx1"/>
          </a:solidFill>
          <a:latin typeface="+mn-lt"/>
          <a:ea typeface="+mn-ea"/>
          <a:cs typeface="+mn-cs"/>
        </a:defRPr>
      </a:lvl2pPr>
      <a:lvl3pPr marL="914210" algn="l" rtl="0" eaLnBrk="1" latinLnBrk="0" hangingPunct="1">
        <a:defRPr kumimoji="0" kern="1200">
          <a:solidFill>
            <a:schemeClr val="tx1"/>
          </a:solidFill>
          <a:latin typeface="+mn-lt"/>
          <a:ea typeface="+mn-ea"/>
          <a:cs typeface="+mn-cs"/>
        </a:defRPr>
      </a:lvl3pPr>
      <a:lvl4pPr marL="1371316" algn="l" rtl="0" eaLnBrk="1" latinLnBrk="0" hangingPunct="1">
        <a:defRPr kumimoji="0" kern="1200">
          <a:solidFill>
            <a:schemeClr val="tx1"/>
          </a:solidFill>
          <a:latin typeface="+mn-lt"/>
          <a:ea typeface="+mn-ea"/>
          <a:cs typeface="+mn-cs"/>
        </a:defRPr>
      </a:lvl4pPr>
      <a:lvl5pPr marL="1828421" algn="l" rtl="0" eaLnBrk="1" latinLnBrk="0" hangingPunct="1">
        <a:defRPr kumimoji="0" kern="1200">
          <a:solidFill>
            <a:schemeClr val="tx1"/>
          </a:solidFill>
          <a:latin typeface="+mn-lt"/>
          <a:ea typeface="+mn-ea"/>
          <a:cs typeface="+mn-cs"/>
        </a:defRPr>
      </a:lvl5pPr>
      <a:lvl6pPr marL="2285526" algn="l" rtl="0" eaLnBrk="1" latinLnBrk="0" hangingPunct="1">
        <a:defRPr kumimoji="0" kern="1200">
          <a:solidFill>
            <a:schemeClr val="tx1"/>
          </a:solidFill>
          <a:latin typeface="+mn-lt"/>
          <a:ea typeface="+mn-ea"/>
          <a:cs typeface="+mn-cs"/>
        </a:defRPr>
      </a:lvl6pPr>
      <a:lvl7pPr marL="2742630" algn="l" rtl="0" eaLnBrk="1" latinLnBrk="0" hangingPunct="1">
        <a:defRPr kumimoji="0" kern="1200">
          <a:solidFill>
            <a:schemeClr val="tx1"/>
          </a:solidFill>
          <a:latin typeface="+mn-lt"/>
          <a:ea typeface="+mn-ea"/>
          <a:cs typeface="+mn-cs"/>
        </a:defRPr>
      </a:lvl7pPr>
      <a:lvl8pPr marL="3199736" algn="l" rtl="0" eaLnBrk="1" latinLnBrk="0" hangingPunct="1">
        <a:defRPr kumimoji="0" kern="1200">
          <a:solidFill>
            <a:schemeClr val="tx1"/>
          </a:solidFill>
          <a:latin typeface="+mn-lt"/>
          <a:ea typeface="+mn-ea"/>
          <a:cs typeface="+mn-cs"/>
        </a:defRPr>
      </a:lvl8pPr>
      <a:lvl9pPr marL="3656841"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3"/>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20" tIns="45711" rIns="91420" bIns="45711" anchor="t" compatLnSpc="1"/>
          <a:lstStyle/>
          <a:p>
            <a:pPr defTabSz="91421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20" tIns="45711" rIns="91420" bIns="45711" anchor="t" compatLnSpc="1"/>
          <a:lstStyle/>
          <a:p>
            <a:pPr defTabSz="91421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45711"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lIns="91420" tIns="45711" rIns="91420" bIns="4571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210"/>
            <a:fld id="{8C24741D-C883-4278-BFBA-CEB6665F23F8}" type="datetimeFigureOut">
              <a:rPr lang="en-US" smtClean="0">
                <a:solidFill>
                  <a:srgbClr val="04617B">
                    <a:shade val="90000"/>
                  </a:srgbClr>
                </a:solidFill>
              </a:rPr>
              <a:pPr defTabSz="914210"/>
              <a:t>9/21/2011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210"/>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210"/>
            <a:fld id="{81742FA8-E89E-4E34-B3A6-5A3FBDF2E91D}" type="slidenum">
              <a:rPr lang="en-US" smtClean="0">
                <a:solidFill>
                  <a:srgbClr val="04617B">
                    <a:shade val="90000"/>
                  </a:srgbClr>
                </a:solidFill>
              </a:rPr>
              <a:pPr defTabSz="914210"/>
              <a:t>‹#›</a:t>
            </a:fld>
            <a:endParaRPr lang="en-US">
              <a:solidFill>
                <a:srgbClr val="04617B">
                  <a:shade val="90000"/>
                </a:srgbClr>
              </a:solidFill>
            </a:endParaRPr>
          </a:p>
        </p:txBody>
      </p:sp>
      <p:grpSp>
        <p:nvGrpSpPr>
          <p:cNvPr id="2" name="Group 1"/>
          <p:cNvGrpSpPr/>
          <p:nvPr/>
        </p:nvGrpSpPr>
        <p:grpSpPr>
          <a:xfrm>
            <a:off x="-19016"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210"/>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210"/>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263" indent="-274263"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39946" indent="-246837"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210" indent="-246837"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473" indent="-210269"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2736" indent="-210269"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000" indent="-210269"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19842" indent="-182842"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104" indent="-182842"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368" indent="-182842"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06" algn="l" rtl="0" eaLnBrk="1" latinLnBrk="0" hangingPunct="1">
        <a:defRPr kumimoji="0" kern="1200">
          <a:solidFill>
            <a:schemeClr val="tx1"/>
          </a:solidFill>
          <a:latin typeface="+mn-lt"/>
          <a:ea typeface="+mn-ea"/>
          <a:cs typeface="+mn-cs"/>
        </a:defRPr>
      </a:lvl2pPr>
      <a:lvl3pPr marL="914210" algn="l" rtl="0" eaLnBrk="1" latinLnBrk="0" hangingPunct="1">
        <a:defRPr kumimoji="0" kern="1200">
          <a:solidFill>
            <a:schemeClr val="tx1"/>
          </a:solidFill>
          <a:latin typeface="+mn-lt"/>
          <a:ea typeface="+mn-ea"/>
          <a:cs typeface="+mn-cs"/>
        </a:defRPr>
      </a:lvl3pPr>
      <a:lvl4pPr marL="1371316" algn="l" rtl="0" eaLnBrk="1" latinLnBrk="0" hangingPunct="1">
        <a:defRPr kumimoji="0" kern="1200">
          <a:solidFill>
            <a:schemeClr val="tx1"/>
          </a:solidFill>
          <a:latin typeface="+mn-lt"/>
          <a:ea typeface="+mn-ea"/>
          <a:cs typeface="+mn-cs"/>
        </a:defRPr>
      </a:lvl4pPr>
      <a:lvl5pPr marL="1828421" algn="l" rtl="0" eaLnBrk="1" latinLnBrk="0" hangingPunct="1">
        <a:defRPr kumimoji="0" kern="1200">
          <a:solidFill>
            <a:schemeClr val="tx1"/>
          </a:solidFill>
          <a:latin typeface="+mn-lt"/>
          <a:ea typeface="+mn-ea"/>
          <a:cs typeface="+mn-cs"/>
        </a:defRPr>
      </a:lvl5pPr>
      <a:lvl6pPr marL="2285526" algn="l" rtl="0" eaLnBrk="1" latinLnBrk="0" hangingPunct="1">
        <a:defRPr kumimoji="0" kern="1200">
          <a:solidFill>
            <a:schemeClr val="tx1"/>
          </a:solidFill>
          <a:latin typeface="+mn-lt"/>
          <a:ea typeface="+mn-ea"/>
          <a:cs typeface="+mn-cs"/>
        </a:defRPr>
      </a:lvl6pPr>
      <a:lvl7pPr marL="2742630" algn="l" rtl="0" eaLnBrk="1" latinLnBrk="0" hangingPunct="1">
        <a:defRPr kumimoji="0" kern="1200">
          <a:solidFill>
            <a:schemeClr val="tx1"/>
          </a:solidFill>
          <a:latin typeface="+mn-lt"/>
          <a:ea typeface="+mn-ea"/>
          <a:cs typeface="+mn-cs"/>
        </a:defRPr>
      </a:lvl7pPr>
      <a:lvl8pPr marL="3199736" algn="l" rtl="0" eaLnBrk="1" latinLnBrk="0" hangingPunct="1">
        <a:defRPr kumimoji="0" kern="1200">
          <a:solidFill>
            <a:schemeClr val="tx1"/>
          </a:solidFill>
          <a:latin typeface="+mn-lt"/>
          <a:ea typeface="+mn-ea"/>
          <a:cs typeface="+mn-cs"/>
        </a:defRPr>
      </a:lvl8pPr>
      <a:lvl9pPr marL="3656841"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6480" y="273629"/>
            <a:ext cx="8225280" cy="1142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3075" name="Rectangle 2"/>
          <p:cNvSpPr>
            <a:spLocks noGrp="1" noChangeArrowheads="1"/>
          </p:cNvSpPr>
          <p:nvPr>
            <p:ph type="body" idx="1"/>
          </p:nvPr>
        </p:nvSpPr>
        <p:spPr bwMode="auto">
          <a:xfrm>
            <a:off x="456480" y="1604329"/>
            <a:ext cx="8225280" cy="4523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471"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6481" y="6247376"/>
            <a:ext cx="2126880" cy="469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656650" algn="l"/>
                <a:tab pos="1313299" algn="l"/>
                <a:tab pos="1969949" algn="l"/>
              </a:tabLst>
              <a:defRPr sz="1300" smtClean="0">
                <a:solidFill>
                  <a:srgbClr val="FFFFFF"/>
                </a:solidFill>
                <a:latin typeface="+mn-lt"/>
              </a:defRPr>
            </a:lvl1pPr>
          </a:lstStyle>
          <a:p>
            <a:pPr defTabSz="414726" fontAlgn="base" hangingPunct="0">
              <a:lnSpc>
                <a:spcPct val="93000"/>
              </a:lnSpc>
              <a:spcBef>
                <a:spcPct val="0"/>
              </a:spcBef>
              <a:spcAft>
                <a:spcPct val="0"/>
              </a:spcAft>
              <a:buSzPct val="100000"/>
              <a:defRPr/>
            </a:pPr>
            <a:endParaRPr lang="en-US"/>
          </a:p>
        </p:txBody>
      </p:sp>
      <p:sp>
        <p:nvSpPr>
          <p:cNvPr id="3076" name="Rectangle 4"/>
          <p:cNvSpPr>
            <a:spLocks noGrp="1" noChangeArrowheads="1"/>
          </p:cNvSpPr>
          <p:nvPr>
            <p:ph type="ftr"/>
          </p:nvPr>
        </p:nvSpPr>
        <p:spPr bwMode="auto">
          <a:xfrm>
            <a:off x="3127681" y="6247376"/>
            <a:ext cx="2895840" cy="469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buClrTx/>
              <a:buFontTx/>
              <a:buNone/>
              <a:tabLst>
                <a:tab pos="656650" algn="l"/>
                <a:tab pos="1313299" algn="l"/>
                <a:tab pos="1969949" algn="l"/>
                <a:tab pos="2626599" algn="l"/>
              </a:tabLst>
              <a:defRPr sz="1300" smtClean="0">
                <a:solidFill>
                  <a:srgbClr val="FFFFFF"/>
                </a:solidFill>
                <a:latin typeface="+mn-lt"/>
              </a:defRPr>
            </a:lvl1pPr>
          </a:lstStyle>
          <a:p>
            <a:pPr defTabSz="414726" fontAlgn="base" hangingPunct="0">
              <a:lnSpc>
                <a:spcPct val="93000"/>
              </a:lnSpc>
              <a:spcBef>
                <a:spcPct val="0"/>
              </a:spcBef>
              <a:spcAft>
                <a:spcPct val="0"/>
              </a:spcAft>
              <a:buSzPct val="100000"/>
              <a:defRPr/>
            </a:pPr>
            <a:endParaRPr lang="en-US"/>
          </a:p>
        </p:txBody>
      </p:sp>
      <p:sp>
        <p:nvSpPr>
          <p:cNvPr id="3077" name="Rectangle 5"/>
          <p:cNvSpPr>
            <a:spLocks noGrp="1" noChangeArrowheads="1"/>
          </p:cNvSpPr>
          <p:nvPr>
            <p:ph type="sldNum"/>
          </p:nvPr>
        </p:nvSpPr>
        <p:spPr bwMode="auto">
          <a:xfrm>
            <a:off x="6556321" y="6247376"/>
            <a:ext cx="2126880" cy="469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buClrTx/>
              <a:buFontTx/>
              <a:buNone/>
              <a:tabLst>
                <a:tab pos="656650" algn="l"/>
                <a:tab pos="1313299" algn="l"/>
                <a:tab pos="1969949" algn="l"/>
              </a:tabLst>
              <a:defRPr sz="1300" smtClean="0">
                <a:solidFill>
                  <a:srgbClr val="FFFFFF"/>
                </a:solidFill>
                <a:latin typeface="+mn-lt"/>
              </a:defRPr>
            </a:lvl1pPr>
          </a:lstStyle>
          <a:p>
            <a:pPr defTabSz="414726" fontAlgn="base" hangingPunct="0">
              <a:lnSpc>
                <a:spcPct val="93000"/>
              </a:lnSpc>
              <a:spcBef>
                <a:spcPct val="0"/>
              </a:spcBef>
              <a:spcAft>
                <a:spcPct val="0"/>
              </a:spcAft>
              <a:buSzPct val="100000"/>
              <a:defRPr/>
            </a:pPr>
            <a:fld id="{234452BB-0878-4522-A1D7-390FCDF4A3B7}" type="slidenum">
              <a:rPr lang="en-US"/>
              <a:pPr defTabSz="414726" fontAlgn="base" hangingPunct="0">
                <a:lnSpc>
                  <a:spcPct val="93000"/>
                </a:lnSpc>
                <a:spcBef>
                  <a:spcPct val="0"/>
                </a:spcBef>
                <a:spcAft>
                  <a:spcPct val="0"/>
                </a:spcAft>
                <a:buSzPct val="100000"/>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xStyles>
    <p:titleStyle>
      <a:lvl1pPr algn="ctr" defTabSz="414726" rtl="0" eaLnBrk="0" fontAlgn="base" hangingPunct="0">
        <a:lnSpc>
          <a:spcPct val="93000"/>
        </a:lnSpc>
        <a:spcBef>
          <a:spcPct val="0"/>
        </a:spcBef>
        <a:spcAft>
          <a:spcPct val="0"/>
        </a:spcAft>
        <a:buClr>
          <a:srgbClr val="000000"/>
        </a:buClr>
        <a:buSzPct val="100000"/>
        <a:buFont typeface="Times New Roman" pitchFamily="18" charset="0"/>
        <a:defRPr sz="4000" b="1" i="1">
          <a:solidFill>
            <a:srgbClr val="FFFFFF"/>
          </a:solidFill>
          <a:latin typeface="+mj-lt"/>
          <a:ea typeface="+mj-ea"/>
          <a:cs typeface="+mj-cs"/>
        </a:defRPr>
      </a:lvl1pPr>
      <a:lvl2pPr algn="ctr" defTabSz="414726" rtl="0" eaLnBrk="0" fontAlgn="base" hangingPunct="0">
        <a:lnSpc>
          <a:spcPct val="93000"/>
        </a:lnSpc>
        <a:spcBef>
          <a:spcPct val="0"/>
        </a:spcBef>
        <a:spcAft>
          <a:spcPct val="0"/>
        </a:spcAft>
        <a:buClr>
          <a:srgbClr val="000000"/>
        </a:buClr>
        <a:buSzPct val="100000"/>
        <a:buFont typeface="Times New Roman" pitchFamily="18" charset="0"/>
        <a:defRPr sz="4000" b="1" i="1">
          <a:solidFill>
            <a:srgbClr val="FFFFFF"/>
          </a:solidFill>
          <a:latin typeface="Times New Roman" pitchFamily="16" charset="0"/>
          <a:cs typeface="Arial Unicode MS" charset="0"/>
        </a:defRPr>
      </a:lvl2pPr>
      <a:lvl3pPr algn="ctr" defTabSz="414726" rtl="0" eaLnBrk="0" fontAlgn="base" hangingPunct="0">
        <a:lnSpc>
          <a:spcPct val="93000"/>
        </a:lnSpc>
        <a:spcBef>
          <a:spcPct val="0"/>
        </a:spcBef>
        <a:spcAft>
          <a:spcPct val="0"/>
        </a:spcAft>
        <a:buClr>
          <a:srgbClr val="000000"/>
        </a:buClr>
        <a:buSzPct val="100000"/>
        <a:buFont typeface="Times New Roman" pitchFamily="18" charset="0"/>
        <a:defRPr sz="4000" b="1" i="1">
          <a:solidFill>
            <a:srgbClr val="FFFFFF"/>
          </a:solidFill>
          <a:latin typeface="Times New Roman" pitchFamily="16" charset="0"/>
          <a:cs typeface="Arial Unicode MS" charset="0"/>
        </a:defRPr>
      </a:lvl3pPr>
      <a:lvl4pPr algn="ctr" defTabSz="414726" rtl="0" eaLnBrk="0" fontAlgn="base" hangingPunct="0">
        <a:lnSpc>
          <a:spcPct val="93000"/>
        </a:lnSpc>
        <a:spcBef>
          <a:spcPct val="0"/>
        </a:spcBef>
        <a:spcAft>
          <a:spcPct val="0"/>
        </a:spcAft>
        <a:buClr>
          <a:srgbClr val="000000"/>
        </a:buClr>
        <a:buSzPct val="100000"/>
        <a:buFont typeface="Times New Roman" pitchFamily="18" charset="0"/>
        <a:defRPr sz="4000" b="1" i="1">
          <a:solidFill>
            <a:srgbClr val="FFFFFF"/>
          </a:solidFill>
          <a:latin typeface="Times New Roman" pitchFamily="16" charset="0"/>
          <a:cs typeface="Arial Unicode MS" charset="0"/>
        </a:defRPr>
      </a:lvl4pPr>
      <a:lvl5pPr algn="ctr" defTabSz="414726" rtl="0" eaLnBrk="0" fontAlgn="base" hangingPunct="0">
        <a:lnSpc>
          <a:spcPct val="93000"/>
        </a:lnSpc>
        <a:spcBef>
          <a:spcPct val="0"/>
        </a:spcBef>
        <a:spcAft>
          <a:spcPct val="0"/>
        </a:spcAft>
        <a:buClr>
          <a:srgbClr val="000000"/>
        </a:buClr>
        <a:buSzPct val="100000"/>
        <a:buFont typeface="Times New Roman" pitchFamily="18" charset="0"/>
        <a:defRPr sz="4000" b="1" i="1">
          <a:solidFill>
            <a:srgbClr val="FFFFFF"/>
          </a:solidFill>
          <a:latin typeface="Times New Roman" pitchFamily="16" charset="0"/>
          <a:cs typeface="Arial Unicode MS" charset="0"/>
        </a:defRPr>
      </a:lvl5pPr>
      <a:lvl6pPr marL="2280994" indent="-207363" algn="ctr" defTabSz="414726" rtl="0" fontAlgn="base" hangingPunct="0">
        <a:lnSpc>
          <a:spcPct val="93000"/>
        </a:lnSpc>
        <a:spcBef>
          <a:spcPct val="0"/>
        </a:spcBef>
        <a:spcAft>
          <a:spcPct val="0"/>
        </a:spcAft>
        <a:buClr>
          <a:srgbClr val="000000"/>
        </a:buClr>
        <a:buSzPct val="100000"/>
        <a:buFont typeface="Times New Roman" pitchFamily="16" charset="0"/>
        <a:defRPr sz="4000" b="1" i="1">
          <a:solidFill>
            <a:srgbClr val="FFFFFF"/>
          </a:solidFill>
          <a:latin typeface="Times New Roman" pitchFamily="16" charset="0"/>
          <a:cs typeface="Arial Unicode MS" charset="0"/>
        </a:defRPr>
      </a:lvl6pPr>
      <a:lvl7pPr marL="2695720" indent="-207363" algn="ctr" defTabSz="414726" rtl="0" fontAlgn="base" hangingPunct="0">
        <a:lnSpc>
          <a:spcPct val="93000"/>
        </a:lnSpc>
        <a:spcBef>
          <a:spcPct val="0"/>
        </a:spcBef>
        <a:spcAft>
          <a:spcPct val="0"/>
        </a:spcAft>
        <a:buClr>
          <a:srgbClr val="000000"/>
        </a:buClr>
        <a:buSzPct val="100000"/>
        <a:buFont typeface="Times New Roman" pitchFamily="16" charset="0"/>
        <a:defRPr sz="4000" b="1" i="1">
          <a:solidFill>
            <a:srgbClr val="FFFFFF"/>
          </a:solidFill>
          <a:latin typeface="Times New Roman" pitchFamily="16" charset="0"/>
          <a:cs typeface="Arial Unicode MS" charset="0"/>
        </a:defRPr>
      </a:lvl7pPr>
      <a:lvl8pPr marL="3110446" indent="-207363" algn="ctr" defTabSz="414726" rtl="0" fontAlgn="base" hangingPunct="0">
        <a:lnSpc>
          <a:spcPct val="93000"/>
        </a:lnSpc>
        <a:spcBef>
          <a:spcPct val="0"/>
        </a:spcBef>
        <a:spcAft>
          <a:spcPct val="0"/>
        </a:spcAft>
        <a:buClr>
          <a:srgbClr val="000000"/>
        </a:buClr>
        <a:buSzPct val="100000"/>
        <a:buFont typeface="Times New Roman" pitchFamily="16" charset="0"/>
        <a:defRPr sz="4000" b="1" i="1">
          <a:solidFill>
            <a:srgbClr val="FFFFFF"/>
          </a:solidFill>
          <a:latin typeface="Times New Roman" pitchFamily="16" charset="0"/>
          <a:cs typeface="Arial Unicode MS" charset="0"/>
        </a:defRPr>
      </a:lvl8pPr>
      <a:lvl9pPr marL="3525172" indent="-207363" algn="ctr" defTabSz="414726" rtl="0" fontAlgn="base" hangingPunct="0">
        <a:lnSpc>
          <a:spcPct val="93000"/>
        </a:lnSpc>
        <a:spcBef>
          <a:spcPct val="0"/>
        </a:spcBef>
        <a:spcAft>
          <a:spcPct val="0"/>
        </a:spcAft>
        <a:buClr>
          <a:srgbClr val="000000"/>
        </a:buClr>
        <a:buSzPct val="100000"/>
        <a:buFont typeface="Times New Roman" pitchFamily="16" charset="0"/>
        <a:defRPr sz="4000" b="1" i="1">
          <a:solidFill>
            <a:srgbClr val="FFFFFF"/>
          </a:solidFill>
          <a:latin typeface="Times New Roman" pitchFamily="16" charset="0"/>
          <a:cs typeface="Arial Unicode MS" charset="0"/>
        </a:defRPr>
      </a:lvl9pPr>
    </p:titleStyle>
    <p:bodyStyle>
      <a:lvl1pPr marL="311045" indent="-311045" algn="l" defTabSz="414726" rtl="0" eaLnBrk="0" fontAlgn="base" hangingPunct="0">
        <a:lnSpc>
          <a:spcPct val="93000"/>
        </a:lnSpc>
        <a:spcBef>
          <a:spcPct val="0"/>
        </a:spcBef>
        <a:spcAft>
          <a:spcPts val="1293"/>
        </a:spcAft>
        <a:buClr>
          <a:srgbClr val="000000"/>
        </a:buClr>
        <a:buSzPct val="100000"/>
        <a:buFont typeface="Times New Roman" pitchFamily="18" charset="0"/>
        <a:defRPr sz="2900">
          <a:solidFill>
            <a:srgbClr val="FFFFFF"/>
          </a:solidFill>
          <a:latin typeface="+mn-lt"/>
          <a:ea typeface="+mn-ea"/>
          <a:cs typeface="+mn-cs"/>
        </a:defRPr>
      </a:lvl1pPr>
      <a:lvl2pPr marL="673930" indent="-259204" algn="l" defTabSz="414726" rtl="0" eaLnBrk="0" fontAlgn="base" hangingPunct="0">
        <a:lnSpc>
          <a:spcPct val="93000"/>
        </a:lnSpc>
        <a:spcBef>
          <a:spcPct val="0"/>
        </a:spcBef>
        <a:spcAft>
          <a:spcPts val="1032"/>
        </a:spcAft>
        <a:buClr>
          <a:srgbClr val="000000"/>
        </a:buClr>
        <a:buSzPct val="100000"/>
        <a:buFont typeface="Times New Roman" pitchFamily="18" charset="0"/>
        <a:defRPr sz="2500">
          <a:solidFill>
            <a:srgbClr val="FFFFFF"/>
          </a:solidFill>
          <a:latin typeface="+mn-lt"/>
          <a:cs typeface="+mn-cs"/>
        </a:defRPr>
      </a:lvl2pPr>
      <a:lvl3pPr marL="1036815" indent="-207363" algn="l" defTabSz="414726" rtl="0" eaLnBrk="0" fontAlgn="base" hangingPunct="0">
        <a:lnSpc>
          <a:spcPct val="93000"/>
        </a:lnSpc>
        <a:spcBef>
          <a:spcPct val="0"/>
        </a:spcBef>
        <a:spcAft>
          <a:spcPts val="771"/>
        </a:spcAft>
        <a:buClr>
          <a:srgbClr val="000000"/>
        </a:buClr>
        <a:buSzPct val="100000"/>
        <a:buFont typeface="Times New Roman" pitchFamily="18" charset="0"/>
        <a:defRPr sz="2200">
          <a:solidFill>
            <a:srgbClr val="FFFFFF"/>
          </a:solidFill>
          <a:latin typeface="+mn-lt"/>
          <a:cs typeface="+mn-cs"/>
        </a:defRPr>
      </a:lvl3pPr>
      <a:lvl4pPr marL="1451541" indent="-207363" algn="l" defTabSz="414726" rtl="0" eaLnBrk="0" fontAlgn="base" hangingPunct="0">
        <a:lnSpc>
          <a:spcPct val="93000"/>
        </a:lnSpc>
        <a:spcBef>
          <a:spcPct val="0"/>
        </a:spcBef>
        <a:spcAft>
          <a:spcPts val="522"/>
        </a:spcAft>
        <a:buClr>
          <a:srgbClr val="000000"/>
        </a:buClr>
        <a:buSzPct val="100000"/>
        <a:buFont typeface="Times New Roman" pitchFamily="18" charset="0"/>
        <a:defRPr sz="1800">
          <a:solidFill>
            <a:srgbClr val="FFFFFF"/>
          </a:solidFill>
          <a:latin typeface="+mn-lt"/>
          <a:cs typeface="+mn-cs"/>
        </a:defRPr>
      </a:lvl4pPr>
      <a:lvl5pPr marL="1866268" indent="-207363" algn="l" defTabSz="414726" rtl="0" eaLnBrk="0" fontAlgn="base" hangingPunct="0">
        <a:lnSpc>
          <a:spcPct val="93000"/>
        </a:lnSpc>
        <a:spcBef>
          <a:spcPct val="0"/>
        </a:spcBef>
        <a:spcAft>
          <a:spcPts val="261"/>
        </a:spcAft>
        <a:buClr>
          <a:srgbClr val="000000"/>
        </a:buClr>
        <a:buSzPct val="100000"/>
        <a:buFont typeface="Times New Roman" pitchFamily="18" charset="0"/>
        <a:defRPr sz="1800">
          <a:solidFill>
            <a:srgbClr val="FFFFFF"/>
          </a:solidFill>
          <a:latin typeface="+mn-lt"/>
          <a:cs typeface="+mn-cs"/>
        </a:defRPr>
      </a:lvl5pPr>
      <a:lvl6pPr marL="2280994" indent="-207363" algn="l" defTabSz="414726" rtl="0" fontAlgn="base" hangingPunct="0">
        <a:lnSpc>
          <a:spcPct val="93000"/>
        </a:lnSpc>
        <a:spcBef>
          <a:spcPct val="0"/>
        </a:spcBef>
        <a:spcAft>
          <a:spcPts val="261"/>
        </a:spcAft>
        <a:buClr>
          <a:srgbClr val="000000"/>
        </a:buClr>
        <a:buSzPct val="100000"/>
        <a:buFont typeface="Times New Roman" pitchFamily="16" charset="0"/>
        <a:defRPr sz="1800">
          <a:solidFill>
            <a:srgbClr val="FFFFFF"/>
          </a:solidFill>
          <a:latin typeface="+mn-lt"/>
          <a:cs typeface="+mn-cs"/>
        </a:defRPr>
      </a:lvl6pPr>
      <a:lvl7pPr marL="2695720" indent="-207363" algn="l" defTabSz="414726" rtl="0" fontAlgn="base" hangingPunct="0">
        <a:lnSpc>
          <a:spcPct val="93000"/>
        </a:lnSpc>
        <a:spcBef>
          <a:spcPct val="0"/>
        </a:spcBef>
        <a:spcAft>
          <a:spcPts val="261"/>
        </a:spcAft>
        <a:buClr>
          <a:srgbClr val="000000"/>
        </a:buClr>
        <a:buSzPct val="100000"/>
        <a:buFont typeface="Times New Roman" pitchFamily="16" charset="0"/>
        <a:defRPr sz="1800">
          <a:solidFill>
            <a:srgbClr val="FFFFFF"/>
          </a:solidFill>
          <a:latin typeface="+mn-lt"/>
          <a:cs typeface="+mn-cs"/>
        </a:defRPr>
      </a:lvl7pPr>
      <a:lvl8pPr marL="3110446" indent="-207363" algn="l" defTabSz="414726" rtl="0" fontAlgn="base" hangingPunct="0">
        <a:lnSpc>
          <a:spcPct val="93000"/>
        </a:lnSpc>
        <a:spcBef>
          <a:spcPct val="0"/>
        </a:spcBef>
        <a:spcAft>
          <a:spcPts val="261"/>
        </a:spcAft>
        <a:buClr>
          <a:srgbClr val="000000"/>
        </a:buClr>
        <a:buSzPct val="100000"/>
        <a:buFont typeface="Times New Roman" pitchFamily="16" charset="0"/>
        <a:defRPr sz="1800">
          <a:solidFill>
            <a:srgbClr val="FFFFFF"/>
          </a:solidFill>
          <a:latin typeface="+mn-lt"/>
          <a:cs typeface="+mn-cs"/>
        </a:defRPr>
      </a:lvl8pPr>
      <a:lvl9pPr marL="3525172" indent="-207363" algn="l" defTabSz="414726" rtl="0" fontAlgn="base" hangingPunct="0">
        <a:lnSpc>
          <a:spcPct val="93000"/>
        </a:lnSpc>
        <a:spcBef>
          <a:spcPct val="0"/>
        </a:spcBef>
        <a:spcAft>
          <a:spcPts val="261"/>
        </a:spcAft>
        <a:buClr>
          <a:srgbClr val="000000"/>
        </a:buClr>
        <a:buSzPct val="100000"/>
        <a:buFont typeface="Times New Roman" pitchFamily="16" charset="0"/>
        <a:defRPr sz="1800">
          <a:solidFill>
            <a:srgbClr val="FFFFFF"/>
          </a:solidFill>
          <a:latin typeface="+mn-lt"/>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dominos.com/" TargetMode="External"/><Relationship Id="rId1" Type="http://schemas.openxmlformats.org/officeDocument/2006/relationships/slideLayout" Target="../slideLayouts/slideLayout27.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gatesnfences.com/" TargetMode="External"/><Relationship Id="rId1" Type="http://schemas.openxmlformats.org/officeDocument/2006/relationships/slideLayout" Target="../slideLayouts/slideLayout2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1.xml"/><Relationship Id="rId7" Type="http://schemas.openxmlformats.org/officeDocument/2006/relationships/image" Target="../media/image31.pn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ecodazoo.com/" TargetMode="Externa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english.aljazeera.net/"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www.ted.com/" TargetMode="External"/><Relationship Id="rId7" Type="http://schemas.openxmlformats.org/officeDocument/2006/relationships/image" Target="../media/image16.wmf"/><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baseball-reference.com/" TargetMode="Externa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6553200"/>
            <a:ext cx="9144000" cy="304800"/>
          </a:xfrm>
        </p:spPr>
        <p:txBody>
          <a:bodyPr/>
          <a:lstStyle/>
          <a:p>
            <a:r>
              <a:rPr lang="en-US" sz="1200"/>
              <a:t>CS637 - Homework #1                                                           Timothy A. Carr                                                          September 19, 2011</a:t>
            </a: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3"/>
            <a:ext cx="3124200" cy="619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8600"/>
            <a:ext cx="31242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5" name="Rectangle 7"/>
          <p:cNvSpPr>
            <a:spLocks noChangeArrowheads="1"/>
          </p:cNvSpPr>
          <p:nvPr/>
        </p:nvSpPr>
        <p:spPr bwMode="auto">
          <a:xfrm>
            <a:off x="304800" y="685800"/>
            <a:ext cx="2895600" cy="762000"/>
          </a:xfrm>
          <a:prstGeom prst="rect">
            <a:avLst/>
          </a:prstGeom>
          <a:noFill/>
          <a:ln w="38100">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eaLnBrk="0" fontAlgn="base" hangingPunct="0">
              <a:spcBef>
                <a:spcPct val="0"/>
              </a:spcBef>
              <a:spcAft>
                <a:spcPct val="0"/>
              </a:spcAft>
            </a:pPr>
            <a:endParaRPr lang="en-US" smtClean="0">
              <a:solidFill>
                <a:srgbClr val="FFFFFF"/>
              </a:solidFill>
            </a:endParaRPr>
          </a:p>
        </p:txBody>
      </p:sp>
      <p:sp>
        <p:nvSpPr>
          <p:cNvPr id="2057" name="Rectangle 9"/>
          <p:cNvSpPr>
            <a:spLocks noChangeArrowheads="1"/>
          </p:cNvSpPr>
          <p:nvPr/>
        </p:nvSpPr>
        <p:spPr bwMode="auto">
          <a:xfrm>
            <a:off x="228600" y="1752600"/>
            <a:ext cx="381000" cy="3124200"/>
          </a:xfrm>
          <a:prstGeom prst="rect">
            <a:avLst/>
          </a:prstGeom>
          <a:noFill/>
          <a:ln w="38100">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eaLnBrk="0" fontAlgn="base" hangingPunct="0">
              <a:spcBef>
                <a:spcPct val="0"/>
              </a:spcBef>
              <a:spcAft>
                <a:spcPct val="0"/>
              </a:spcAft>
            </a:pPr>
            <a:endParaRPr lang="en-US" smtClean="0">
              <a:solidFill>
                <a:srgbClr val="FFFFFF"/>
              </a:solidFill>
            </a:endParaRPr>
          </a:p>
        </p:txBody>
      </p:sp>
      <p:sp>
        <p:nvSpPr>
          <p:cNvPr id="2058" name="Rectangle 10"/>
          <p:cNvSpPr>
            <a:spLocks noChangeArrowheads="1"/>
          </p:cNvSpPr>
          <p:nvPr/>
        </p:nvSpPr>
        <p:spPr bwMode="auto">
          <a:xfrm>
            <a:off x="609601" y="1981200"/>
            <a:ext cx="1600200" cy="4495800"/>
          </a:xfrm>
          <a:prstGeom prst="rect">
            <a:avLst/>
          </a:prstGeom>
          <a:noFill/>
          <a:ln w="38100">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eaLnBrk="0" fontAlgn="base" hangingPunct="0">
              <a:spcBef>
                <a:spcPct val="0"/>
              </a:spcBef>
              <a:spcAft>
                <a:spcPct val="0"/>
              </a:spcAft>
            </a:pPr>
            <a:endParaRPr lang="en-US" smtClean="0">
              <a:solidFill>
                <a:srgbClr val="FFFFFF"/>
              </a:solidFill>
            </a:endParaRPr>
          </a:p>
        </p:txBody>
      </p:sp>
      <p:sp>
        <p:nvSpPr>
          <p:cNvPr id="2059" name="Rectangle 11"/>
          <p:cNvSpPr>
            <a:spLocks noChangeArrowheads="1"/>
          </p:cNvSpPr>
          <p:nvPr/>
        </p:nvSpPr>
        <p:spPr bwMode="auto">
          <a:xfrm>
            <a:off x="6172200" y="4724400"/>
            <a:ext cx="2743200" cy="1752600"/>
          </a:xfrm>
          <a:prstGeom prst="rect">
            <a:avLst/>
          </a:prstGeom>
          <a:noFill/>
          <a:ln w="38100">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eaLnBrk="0" fontAlgn="base" hangingPunct="0">
              <a:spcBef>
                <a:spcPct val="0"/>
              </a:spcBef>
              <a:spcAft>
                <a:spcPct val="0"/>
              </a:spcAft>
            </a:pPr>
            <a:endParaRPr lang="en-US" smtClean="0">
              <a:solidFill>
                <a:srgbClr val="FFFFFF"/>
              </a:solidFill>
            </a:endParaRPr>
          </a:p>
        </p:txBody>
      </p:sp>
      <p:sp>
        <p:nvSpPr>
          <p:cNvPr id="2060" name="Rectangle 12"/>
          <p:cNvSpPr>
            <a:spLocks noChangeArrowheads="1"/>
          </p:cNvSpPr>
          <p:nvPr/>
        </p:nvSpPr>
        <p:spPr bwMode="auto">
          <a:xfrm>
            <a:off x="7010401" y="3429003"/>
            <a:ext cx="914400" cy="228600"/>
          </a:xfrm>
          <a:prstGeom prst="rect">
            <a:avLst/>
          </a:prstGeom>
          <a:noFill/>
          <a:ln w="38100">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eaLnBrk="0" fontAlgn="base" hangingPunct="0">
              <a:spcBef>
                <a:spcPct val="0"/>
              </a:spcBef>
              <a:spcAft>
                <a:spcPct val="0"/>
              </a:spcAft>
            </a:pPr>
            <a:endParaRPr lang="en-US" smtClean="0">
              <a:solidFill>
                <a:srgbClr val="FFFFFF"/>
              </a:solidFill>
            </a:endParaRPr>
          </a:p>
        </p:txBody>
      </p:sp>
      <p:sp>
        <p:nvSpPr>
          <p:cNvPr id="2061" name="Rectangle 13"/>
          <p:cNvSpPr>
            <a:spLocks noChangeArrowheads="1"/>
          </p:cNvSpPr>
          <p:nvPr/>
        </p:nvSpPr>
        <p:spPr bwMode="auto">
          <a:xfrm>
            <a:off x="152400" y="1447800"/>
            <a:ext cx="3124200" cy="228600"/>
          </a:xfrm>
          <a:prstGeom prst="rect">
            <a:avLst/>
          </a:prstGeom>
          <a:noFill/>
          <a:ln w="38100">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eaLnBrk="0" fontAlgn="base" hangingPunct="0">
              <a:spcBef>
                <a:spcPct val="0"/>
              </a:spcBef>
              <a:spcAft>
                <a:spcPct val="0"/>
              </a:spcAft>
            </a:pPr>
            <a:endParaRPr lang="en-US" smtClean="0">
              <a:solidFill>
                <a:srgbClr val="FFFFFF"/>
              </a:solidFill>
            </a:endParaRPr>
          </a:p>
        </p:txBody>
      </p:sp>
      <p:sp>
        <p:nvSpPr>
          <p:cNvPr id="2062" name="Text Box 14"/>
          <p:cNvSpPr txBox="1">
            <a:spLocks noChangeArrowheads="1"/>
          </p:cNvSpPr>
          <p:nvPr/>
        </p:nvSpPr>
        <p:spPr bwMode="auto">
          <a:xfrm>
            <a:off x="3733800" y="228600"/>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eaLnBrk="0" fontAlgn="base" hangingPunct="0">
              <a:spcBef>
                <a:spcPct val="50000"/>
              </a:spcBef>
              <a:spcAft>
                <a:spcPct val="0"/>
              </a:spcAft>
              <a:buFont typeface="Wingdings" pitchFamily="2" charset="2"/>
              <a:buNone/>
            </a:pPr>
            <a:r>
              <a:rPr lang="en-US" sz="1400">
                <a:solidFill>
                  <a:srgbClr val="FFFFFF"/>
                </a:solidFill>
              </a:rPr>
              <a:t>Making money</a:t>
            </a:r>
          </a:p>
        </p:txBody>
      </p:sp>
      <p:sp>
        <p:nvSpPr>
          <p:cNvPr id="2064" name="Text Box 16"/>
          <p:cNvSpPr txBox="1">
            <a:spLocks noChangeArrowheads="1"/>
          </p:cNvSpPr>
          <p:nvPr/>
        </p:nvSpPr>
        <p:spPr bwMode="auto">
          <a:xfrm>
            <a:off x="3733800" y="625476"/>
            <a:ext cx="1828800" cy="52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eaLnBrk="0" fontAlgn="base" hangingPunct="0">
              <a:spcBef>
                <a:spcPct val="50000"/>
              </a:spcBef>
              <a:spcAft>
                <a:spcPct val="0"/>
              </a:spcAft>
              <a:buFont typeface="Wingdings" pitchFamily="2" charset="2"/>
              <a:buNone/>
            </a:pPr>
            <a:r>
              <a:rPr lang="en-US" sz="1400">
                <a:solidFill>
                  <a:srgbClr val="FFFFFF"/>
                </a:solidFill>
              </a:rPr>
              <a:t>Search, Login, Logout – easy to find</a:t>
            </a:r>
          </a:p>
        </p:txBody>
      </p:sp>
      <p:sp>
        <p:nvSpPr>
          <p:cNvPr id="2065" name="Text Box 17"/>
          <p:cNvSpPr txBox="1">
            <a:spLocks noChangeArrowheads="1"/>
          </p:cNvSpPr>
          <p:nvPr/>
        </p:nvSpPr>
        <p:spPr bwMode="auto">
          <a:xfrm>
            <a:off x="3733800" y="1235076"/>
            <a:ext cx="1676400" cy="52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eaLnBrk="0" fontAlgn="base" hangingPunct="0">
              <a:spcBef>
                <a:spcPct val="50000"/>
              </a:spcBef>
              <a:spcAft>
                <a:spcPct val="0"/>
              </a:spcAft>
            </a:pPr>
            <a:r>
              <a:rPr lang="en-US" sz="1400">
                <a:solidFill>
                  <a:srgbClr val="FFFFFF"/>
                </a:solidFill>
              </a:rPr>
              <a:t>Categories of stories – easy to find</a:t>
            </a:r>
          </a:p>
        </p:txBody>
      </p:sp>
      <p:sp>
        <p:nvSpPr>
          <p:cNvPr id="2066" name="Text Box 18"/>
          <p:cNvSpPr txBox="1">
            <a:spLocks noChangeArrowheads="1"/>
          </p:cNvSpPr>
          <p:nvPr/>
        </p:nvSpPr>
        <p:spPr bwMode="auto">
          <a:xfrm>
            <a:off x="3733800" y="1844676"/>
            <a:ext cx="1676400" cy="52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eaLnBrk="0" fontAlgn="base" hangingPunct="0">
              <a:spcBef>
                <a:spcPct val="50000"/>
              </a:spcBef>
              <a:spcAft>
                <a:spcPct val="0"/>
              </a:spcAft>
            </a:pPr>
            <a:r>
              <a:rPr lang="en-US" sz="1400">
                <a:solidFill>
                  <a:srgbClr val="FFFFFF"/>
                </a:solidFill>
              </a:rPr>
              <a:t>Most of webpage is what I want to read</a:t>
            </a:r>
          </a:p>
        </p:txBody>
      </p:sp>
      <p:sp>
        <p:nvSpPr>
          <p:cNvPr id="2067" name="Text Box 19"/>
          <p:cNvSpPr txBox="1">
            <a:spLocks noChangeArrowheads="1"/>
          </p:cNvSpPr>
          <p:nvPr/>
        </p:nvSpPr>
        <p:spPr bwMode="auto">
          <a:xfrm>
            <a:off x="3733800" y="2486028"/>
            <a:ext cx="1600200" cy="95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eaLnBrk="0" fontAlgn="base" hangingPunct="0">
              <a:spcBef>
                <a:spcPct val="50000"/>
              </a:spcBef>
              <a:spcAft>
                <a:spcPct val="0"/>
              </a:spcAft>
            </a:pPr>
            <a:r>
              <a:rPr lang="en-US" sz="1400">
                <a:solidFill>
                  <a:srgbClr val="FFFFFF"/>
                </a:solidFill>
              </a:rPr>
              <a:t>Right column is configurable tiles for desired content (not shown)</a:t>
            </a:r>
          </a:p>
        </p:txBody>
      </p:sp>
      <p:sp>
        <p:nvSpPr>
          <p:cNvPr id="2068" name="Text Box 20"/>
          <p:cNvSpPr txBox="1">
            <a:spLocks noChangeArrowheads="1"/>
          </p:cNvSpPr>
          <p:nvPr/>
        </p:nvSpPr>
        <p:spPr bwMode="auto">
          <a:xfrm>
            <a:off x="3733800" y="35814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eaLnBrk="0" fontAlgn="base" hangingPunct="0">
              <a:spcBef>
                <a:spcPct val="50000"/>
              </a:spcBef>
              <a:spcAft>
                <a:spcPct val="0"/>
              </a:spcAft>
            </a:pPr>
            <a:r>
              <a:rPr lang="en-US" sz="1400">
                <a:solidFill>
                  <a:srgbClr val="FFFFFF"/>
                </a:solidFill>
              </a:rPr>
              <a:t>Content tags, awesome!</a:t>
            </a:r>
          </a:p>
        </p:txBody>
      </p:sp>
      <p:sp>
        <p:nvSpPr>
          <p:cNvPr id="2069" name="Text Box 21"/>
          <p:cNvSpPr txBox="1">
            <a:spLocks noChangeArrowheads="1"/>
          </p:cNvSpPr>
          <p:nvPr/>
        </p:nvSpPr>
        <p:spPr bwMode="auto">
          <a:xfrm>
            <a:off x="3733800" y="4637090"/>
            <a:ext cx="167640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eaLnBrk="0" fontAlgn="base" hangingPunct="0">
              <a:spcBef>
                <a:spcPct val="50000"/>
              </a:spcBef>
              <a:spcAft>
                <a:spcPct val="0"/>
              </a:spcAft>
            </a:pPr>
            <a:r>
              <a:rPr lang="en-US" sz="1400">
                <a:solidFill>
                  <a:srgbClr val="FFFFFF"/>
                </a:solidFill>
              </a:rPr>
              <a:t>Lots of what I want to read, open and visible, </a:t>
            </a:r>
          </a:p>
          <a:p>
            <a:pPr eaLnBrk="0" fontAlgn="base" hangingPunct="0">
              <a:spcBef>
                <a:spcPct val="50000"/>
              </a:spcBef>
              <a:spcAft>
                <a:spcPct val="0"/>
              </a:spcAft>
            </a:pPr>
            <a:r>
              <a:rPr lang="en-US" sz="1400">
                <a:solidFill>
                  <a:srgbClr val="FFFFFF"/>
                </a:solidFill>
              </a:rPr>
              <a:t>the rest of the material including comments, need to click to see.</a:t>
            </a:r>
          </a:p>
        </p:txBody>
      </p:sp>
      <p:sp>
        <p:nvSpPr>
          <p:cNvPr id="2070" name="Text Box 22"/>
          <p:cNvSpPr txBox="1">
            <a:spLocks noChangeArrowheads="1"/>
          </p:cNvSpPr>
          <p:nvPr/>
        </p:nvSpPr>
        <p:spPr bwMode="auto">
          <a:xfrm>
            <a:off x="3733800" y="3978276"/>
            <a:ext cx="1676400" cy="52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eaLnBrk="0" fontAlgn="base" hangingPunct="0">
              <a:spcBef>
                <a:spcPct val="50000"/>
              </a:spcBef>
              <a:spcAft>
                <a:spcPct val="0"/>
              </a:spcAft>
            </a:pPr>
            <a:r>
              <a:rPr lang="en-US" sz="1400">
                <a:solidFill>
                  <a:srgbClr val="FFFFFF"/>
                </a:solidFill>
              </a:rPr>
              <a:t>Story</a:t>
            </a:r>
            <a:r>
              <a:rPr lang="en-US" altLang="moh-CA" sz="1400">
                <a:solidFill>
                  <a:srgbClr val="FFFFFF"/>
                </a:solidFill>
              </a:rPr>
              <a:t> </a:t>
            </a:r>
            <a:r>
              <a:rPr lang="en-US" sz="1400">
                <a:solidFill>
                  <a:srgbClr val="FFFFFF"/>
                </a:solidFill>
              </a:rPr>
              <a:t>comments       - Input from others</a:t>
            </a:r>
          </a:p>
        </p:txBody>
      </p:sp>
      <p:sp>
        <p:nvSpPr>
          <p:cNvPr id="2071" name="Line 23"/>
          <p:cNvSpPr>
            <a:spLocks noChangeShapeType="1"/>
          </p:cNvSpPr>
          <p:nvPr/>
        </p:nvSpPr>
        <p:spPr bwMode="auto">
          <a:xfrm flipH="1">
            <a:off x="3276600" y="381000"/>
            <a:ext cx="457200" cy="457200"/>
          </a:xfrm>
          <a:prstGeom prst="line">
            <a:avLst/>
          </a:prstGeom>
          <a:noFill/>
          <a:ln w="3810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lstStyle/>
          <a:p>
            <a:pPr eaLnBrk="0" fontAlgn="base" hangingPunct="0">
              <a:spcBef>
                <a:spcPct val="0"/>
              </a:spcBef>
              <a:spcAft>
                <a:spcPct val="0"/>
              </a:spcAft>
            </a:pPr>
            <a:endParaRPr lang="en-US" smtClean="0">
              <a:solidFill>
                <a:srgbClr val="FFFFFF"/>
              </a:solidFill>
            </a:endParaRPr>
          </a:p>
        </p:txBody>
      </p:sp>
      <p:sp>
        <p:nvSpPr>
          <p:cNvPr id="2072" name="Line 24"/>
          <p:cNvSpPr>
            <a:spLocks noChangeShapeType="1"/>
          </p:cNvSpPr>
          <p:nvPr/>
        </p:nvSpPr>
        <p:spPr bwMode="auto">
          <a:xfrm flipH="1">
            <a:off x="3352800" y="762000"/>
            <a:ext cx="381000" cy="685800"/>
          </a:xfrm>
          <a:prstGeom prst="line">
            <a:avLst/>
          </a:prstGeom>
          <a:noFill/>
          <a:ln w="3810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lstStyle/>
          <a:p>
            <a:pPr eaLnBrk="0" fontAlgn="base" hangingPunct="0">
              <a:spcBef>
                <a:spcPct val="0"/>
              </a:spcBef>
              <a:spcAft>
                <a:spcPct val="0"/>
              </a:spcAft>
            </a:pPr>
            <a:endParaRPr lang="en-US" smtClean="0">
              <a:solidFill>
                <a:srgbClr val="FFFFFF"/>
              </a:solidFill>
            </a:endParaRPr>
          </a:p>
        </p:txBody>
      </p:sp>
      <p:sp>
        <p:nvSpPr>
          <p:cNvPr id="2073" name="Line 25"/>
          <p:cNvSpPr>
            <a:spLocks noChangeShapeType="1"/>
          </p:cNvSpPr>
          <p:nvPr/>
        </p:nvSpPr>
        <p:spPr bwMode="auto">
          <a:xfrm flipH="1">
            <a:off x="685800" y="1600200"/>
            <a:ext cx="3048000" cy="228600"/>
          </a:xfrm>
          <a:prstGeom prst="line">
            <a:avLst/>
          </a:prstGeom>
          <a:noFill/>
          <a:ln w="3810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lstStyle/>
          <a:p>
            <a:pPr eaLnBrk="0" fontAlgn="base" hangingPunct="0">
              <a:spcBef>
                <a:spcPct val="0"/>
              </a:spcBef>
              <a:spcAft>
                <a:spcPct val="0"/>
              </a:spcAft>
            </a:pPr>
            <a:endParaRPr lang="en-US" smtClean="0">
              <a:solidFill>
                <a:srgbClr val="FFFFFF"/>
              </a:solidFill>
            </a:endParaRPr>
          </a:p>
        </p:txBody>
      </p:sp>
      <p:sp>
        <p:nvSpPr>
          <p:cNvPr id="2074" name="Line 26"/>
          <p:cNvSpPr>
            <a:spLocks noChangeShapeType="1"/>
          </p:cNvSpPr>
          <p:nvPr/>
        </p:nvSpPr>
        <p:spPr bwMode="auto">
          <a:xfrm flipH="1">
            <a:off x="2286000" y="1981200"/>
            <a:ext cx="1447800" cy="76200"/>
          </a:xfrm>
          <a:prstGeom prst="line">
            <a:avLst/>
          </a:prstGeom>
          <a:noFill/>
          <a:ln w="3810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lstStyle/>
          <a:p>
            <a:pPr eaLnBrk="0" fontAlgn="base" hangingPunct="0">
              <a:spcBef>
                <a:spcPct val="0"/>
              </a:spcBef>
              <a:spcAft>
                <a:spcPct val="0"/>
              </a:spcAft>
            </a:pPr>
            <a:endParaRPr lang="en-US" smtClean="0">
              <a:solidFill>
                <a:srgbClr val="FFFFFF"/>
              </a:solidFill>
            </a:endParaRPr>
          </a:p>
        </p:txBody>
      </p:sp>
      <p:sp>
        <p:nvSpPr>
          <p:cNvPr id="2075" name="Line 27"/>
          <p:cNvSpPr>
            <a:spLocks noChangeShapeType="1"/>
          </p:cNvSpPr>
          <p:nvPr/>
        </p:nvSpPr>
        <p:spPr bwMode="auto">
          <a:xfrm flipH="1">
            <a:off x="3352800" y="2667002"/>
            <a:ext cx="381000" cy="1066800"/>
          </a:xfrm>
          <a:prstGeom prst="line">
            <a:avLst/>
          </a:prstGeom>
          <a:noFill/>
          <a:ln w="3810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lstStyle/>
          <a:p>
            <a:pPr eaLnBrk="0" fontAlgn="base" hangingPunct="0">
              <a:spcBef>
                <a:spcPct val="0"/>
              </a:spcBef>
              <a:spcAft>
                <a:spcPct val="0"/>
              </a:spcAft>
            </a:pPr>
            <a:endParaRPr lang="en-US" smtClean="0">
              <a:solidFill>
                <a:srgbClr val="FFFFFF"/>
              </a:solidFill>
            </a:endParaRPr>
          </a:p>
        </p:txBody>
      </p:sp>
      <p:sp>
        <p:nvSpPr>
          <p:cNvPr id="2076" name="Line 28"/>
          <p:cNvSpPr>
            <a:spLocks noChangeShapeType="1"/>
          </p:cNvSpPr>
          <p:nvPr/>
        </p:nvSpPr>
        <p:spPr bwMode="auto">
          <a:xfrm flipV="1">
            <a:off x="5562600" y="3657600"/>
            <a:ext cx="1371600" cy="76200"/>
          </a:xfrm>
          <a:prstGeom prst="line">
            <a:avLst/>
          </a:prstGeom>
          <a:noFill/>
          <a:ln w="3810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lstStyle/>
          <a:p>
            <a:pPr eaLnBrk="0" fontAlgn="base" hangingPunct="0">
              <a:spcBef>
                <a:spcPct val="0"/>
              </a:spcBef>
              <a:spcAft>
                <a:spcPct val="0"/>
              </a:spcAft>
            </a:pPr>
            <a:endParaRPr lang="en-US" smtClean="0">
              <a:solidFill>
                <a:srgbClr val="FFFFFF"/>
              </a:solidFill>
            </a:endParaRPr>
          </a:p>
        </p:txBody>
      </p:sp>
      <p:sp>
        <p:nvSpPr>
          <p:cNvPr id="2077" name="Line 29"/>
          <p:cNvSpPr>
            <a:spLocks noChangeShapeType="1"/>
          </p:cNvSpPr>
          <p:nvPr/>
        </p:nvSpPr>
        <p:spPr bwMode="auto">
          <a:xfrm flipH="1">
            <a:off x="1219200" y="4114800"/>
            <a:ext cx="2514600" cy="304800"/>
          </a:xfrm>
          <a:prstGeom prst="line">
            <a:avLst/>
          </a:prstGeom>
          <a:noFill/>
          <a:ln w="3810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lstStyle/>
          <a:p>
            <a:pPr eaLnBrk="0" fontAlgn="base" hangingPunct="0">
              <a:spcBef>
                <a:spcPct val="0"/>
              </a:spcBef>
              <a:spcAft>
                <a:spcPct val="0"/>
              </a:spcAft>
            </a:pPr>
            <a:endParaRPr lang="en-US" smtClean="0">
              <a:solidFill>
                <a:srgbClr val="FFFFFF"/>
              </a:solidFill>
            </a:endParaRPr>
          </a:p>
        </p:txBody>
      </p:sp>
      <p:sp>
        <p:nvSpPr>
          <p:cNvPr id="2078" name="Line 30"/>
          <p:cNvSpPr>
            <a:spLocks noChangeShapeType="1"/>
          </p:cNvSpPr>
          <p:nvPr/>
        </p:nvSpPr>
        <p:spPr bwMode="auto">
          <a:xfrm>
            <a:off x="5029203" y="4114800"/>
            <a:ext cx="1066800" cy="609600"/>
          </a:xfrm>
          <a:prstGeom prst="line">
            <a:avLst/>
          </a:prstGeom>
          <a:noFill/>
          <a:ln w="3810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lstStyle/>
          <a:p>
            <a:pPr eaLnBrk="0" fontAlgn="base" hangingPunct="0">
              <a:spcBef>
                <a:spcPct val="0"/>
              </a:spcBef>
              <a:spcAft>
                <a:spcPct val="0"/>
              </a:spcAft>
            </a:pPr>
            <a:endParaRPr lang="en-US" smtClean="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u="sng" dirty="0" smtClean="0">
                <a:solidFill>
                  <a:srgbClr val="0070C0"/>
                </a:solidFill>
              </a:rPr>
              <a:t>Evaluation: Domino’s website</a:t>
            </a:r>
            <a:endParaRPr lang="en-US" sz="2800" dirty="0">
              <a:solidFill>
                <a:srgbClr val="0070C0"/>
              </a:solidFill>
            </a:endParaRPr>
          </a:p>
        </p:txBody>
      </p:sp>
      <p:sp>
        <p:nvSpPr>
          <p:cNvPr id="3" name="Subtitle 2"/>
          <p:cNvSpPr>
            <a:spLocks noGrp="1"/>
          </p:cNvSpPr>
          <p:nvPr>
            <p:ph type="body" idx="1"/>
          </p:nvPr>
        </p:nvSpPr>
        <p:spPr/>
        <p:txBody>
          <a:bodyPr>
            <a:normAutofit/>
          </a:bodyPr>
          <a:lstStyle/>
          <a:p>
            <a:pPr marL="285750" indent="-285750" algn="l">
              <a:buFont typeface="Arial" pitchFamily="34" charset="0"/>
              <a:buChar char="•"/>
            </a:pPr>
            <a:r>
              <a:rPr lang="en-US" sz="1400" b="1" dirty="0" smtClean="0">
                <a:solidFill>
                  <a:schemeClr val="accent1"/>
                </a:solidFill>
              </a:rPr>
              <a:t>		</a:t>
            </a:r>
          </a:p>
          <a:p>
            <a:pPr marL="3943350" lvl="8" indent="-285750" algn="l">
              <a:buFont typeface="Arial" pitchFamily="34" charset="0"/>
              <a:buChar char="•"/>
            </a:pPr>
            <a:endParaRPr lang="en-US" sz="200" b="1" dirty="0">
              <a:solidFill>
                <a:schemeClr val="accent1"/>
              </a:solidFill>
            </a:endParaRPr>
          </a:p>
          <a:p>
            <a:pPr lvl="8" algn="l"/>
            <a:r>
              <a:rPr lang="en-US" sz="200" b="1" dirty="0" smtClean="0">
                <a:solidFill>
                  <a:schemeClr val="accent1"/>
                </a:solidFill>
              </a:rPr>
              <a:t>		                                 </a:t>
            </a:r>
            <a:endParaRPr lang="en-US" sz="200" b="1" dirty="0">
              <a:solidFill>
                <a:schemeClr val="accent1"/>
              </a:solidFill>
            </a:endParaRPr>
          </a:p>
        </p:txBody>
      </p:sp>
      <p:sp>
        <p:nvSpPr>
          <p:cNvPr id="11" name="Content Placeholder 10"/>
          <p:cNvSpPr>
            <a:spLocks noGrp="1"/>
          </p:cNvSpPr>
          <p:nvPr>
            <p:ph sz="half" idx="2"/>
          </p:nvPr>
        </p:nvSpPr>
        <p:spPr>
          <a:xfrm>
            <a:off x="327024" y="1206500"/>
            <a:ext cx="4419600" cy="304800"/>
          </a:xfrm>
        </p:spPr>
        <p:txBody>
          <a:bodyPr>
            <a:normAutofit/>
          </a:bodyPr>
          <a:lstStyle/>
          <a:p>
            <a:pPr marL="0" indent="0">
              <a:buNone/>
            </a:pPr>
            <a:r>
              <a:rPr lang="en-US" sz="1400" b="1" dirty="0" smtClean="0">
                <a:solidFill>
                  <a:schemeClr val="accent1"/>
                </a:solidFill>
              </a:rPr>
              <a:t>Website </a:t>
            </a:r>
            <a:r>
              <a:rPr lang="en-US" sz="1400" b="1" dirty="0">
                <a:solidFill>
                  <a:schemeClr val="accent1"/>
                </a:solidFill>
              </a:rPr>
              <a:t>URL:  </a:t>
            </a:r>
            <a:r>
              <a:rPr lang="en-US" sz="1400" b="1" dirty="0">
                <a:solidFill>
                  <a:schemeClr val="accent1"/>
                </a:solidFill>
                <a:hlinkClick r:id="rId2"/>
              </a:rPr>
              <a:t>http://</a:t>
            </a:r>
            <a:r>
              <a:rPr lang="en-US" sz="1400" b="1" dirty="0" smtClean="0">
                <a:solidFill>
                  <a:schemeClr val="accent1"/>
                </a:solidFill>
                <a:hlinkClick r:id="rId2"/>
              </a:rPr>
              <a:t>www.dominos.com/</a:t>
            </a:r>
            <a:endParaRPr lang="en-US" sz="1400" b="1" dirty="0" smtClean="0">
              <a:solidFill>
                <a:schemeClr val="accent1"/>
              </a:solidFill>
            </a:endParaRPr>
          </a:p>
          <a:p>
            <a:pPr marL="0" indent="0">
              <a:buNone/>
            </a:pPr>
            <a:endParaRPr lang="en-US" sz="1400" b="1" dirty="0">
              <a:solidFill>
                <a:schemeClr val="accent1"/>
              </a:solidFill>
            </a:endParaRPr>
          </a:p>
          <a:p>
            <a:pPr marL="0" indent="0">
              <a:buNone/>
            </a:pPr>
            <a:endParaRPr lang="en-US" sz="1400" b="1" dirty="0" smtClean="0">
              <a:solidFill>
                <a:schemeClr val="accent1"/>
              </a:solidFill>
            </a:endParaRPr>
          </a:p>
          <a:p>
            <a:pPr marL="0" indent="0">
              <a:buNone/>
            </a:pPr>
            <a:endParaRPr lang="en-US" sz="1400" b="1" dirty="0">
              <a:solidFill>
                <a:schemeClr val="accent1"/>
              </a:solidFill>
            </a:endParaRPr>
          </a:p>
          <a:p>
            <a:pPr marL="0" indent="0">
              <a:buNone/>
            </a:pPr>
            <a:endParaRPr lang="en-US" sz="1400" b="1" dirty="0" smtClean="0">
              <a:solidFill>
                <a:schemeClr val="accent1"/>
              </a:solidFill>
            </a:endParaRPr>
          </a:p>
          <a:p>
            <a:pPr marL="0" indent="0">
              <a:buNone/>
            </a:pPr>
            <a:endParaRPr lang="en-US" sz="1400" b="1" dirty="0">
              <a:solidFill>
                <a:schemeClr val="accent1"/>
              </a:solidFill>
            </a:endParaRPr>
          </a:p>
          <a:p>
            <a:pPr marL="0" indent="0">
              <a:buNone/>
            </a:pPr>
            <a:endParaRPr lang="en-US" sz="1400" b="1" dirty="0" smtClean="0">
              <a:solidFill>
                <a:schemeClr val="accent1"/>
              </a:solidFill>
            </a:endParaRPr>
          </a:p>
          <a:p>
            <a:pPr marL="0" indent="0">
              <a:buNone/>
            </a:pPr>
            <a:endParaRPr lang="en-US" sz="1400" b="1" dirty="0">
              <a:solidFill>
                <a:schemeClr val="accent1"/>
              </a:solidFill>
            </a:endParaRPr>
          </a:p>
          <a:p>
            <a:pPr marL="0" indent="0">
              <a:buNone/>
            </a:pPr>
            <a:endParaRPr lang="en-US" sz="1400" b="1" dirty="0" smtClean="0">
              <a:solidFill>
                <a:schemeClr val="accent1"/>
              </a:solidFill>
            </a:endParaRPr>
          </a:p>
          <a:p>
            <a:pPr marL="0" indent="0">
              <a:buNone/>
            </a:pPr>
            <a:endParaRPr lang="en-US" sz="1400" b="1" dirty="0">
              <a:solidFill>
                <a:schemeClr val="accent1"/>
              </a:solidFill>
            </a:endParaRPr>
          </a:p>
          <a:p>
            <a:pPr marL="0" indent="0">
              <a:buNone/>
            </a:pPr>
            <a:endParaRPr lang="en-US" sz="1400" b="1" dirty="0" smtClean="0">
              <a:solidFill>
                <a:schemeClr val="accent1"/>
              </a:solidFill>
            </a:endParaRPr>
          </a:p>
          <a:p>
            <a:pPr marL="0" indent="0">
              <a:buNone/>
            </a:pPr>
            <a:endParaRPr lang="en-US" sz="1400" b="1" dirty="0">
              <a:solidFill>
                <a:schemeClr val="accent1"/>
              </a:solidFill>
            </a:endParaRPr>
          </a:p>
          <a:p>
            <a:pPr marL="0" indent="0">
              <a:buNone/>
            </a:pPr>
            <a:endParaRPr lang="en-US" sz="1400" b="1" dirty="0" smtClean="0">
              <a:solidFill>
                <a:schemeClr val="accent1"/>
              </a:solidFill>
            </a:endParaRPr>
          </a:p>
          <a:p>
            <a:pPr marL="0" indent="0">
              <a:buNone/>
            </a:pPr>
            <a:endParaRPr lang="en-US" sz="1400" b="1" dirty="0">
              <a:solidFill>
                <a:schemeClr val="accent1"/>
              </a:solidFill>
            </a:endParaRPr>
          </a:p>
        </p:txBody>
      </p:sp>
      <p:sp>
        <p:nvSpPr>
          <p:cNvPr id="13" name="Content Placeholder 12"/>
          <p:cNvSpPr>
            <a:spLocks noGrp="1"/>
          </p:cNvSpPr>
          <p:nvPr>
            <p:ph sz="quarter" idx="4"/>
          </p:nvPr>
        </p:nvSpPr>
        <p:spPr>
          <a:xfrm>
            <a:off x="4772024" y="1227138"/>
            <a:ext cx="4041775" cy="3878262"/>
          </a:xfrm>
        </p:spPr>
        <p:txBody>
          <a:bodyPr>
            <a:noAutofit/>
          </a:bodyPr>
          <a:lstStyle/>
          <a:p>
            <a:pPr marL="0" indent="0">
              <a:buNone/>
            </a:pPr>
            <a:r>
              <a:rPr lang="en-US" sz="1050" b="1" u="sng" dirty="0" smtClean="0">
                <a:solidFill>
                  <a:schemeClr val="accent1"/>
                </a:solidFill>
              </a:rPr>
              <a:t>Basic  Web UI Design Principles:</a:t>
            </a:r>
          </a:p>
          <a:p>
            <a:r>
              <a:rPr lang="en-US" sz="1050" b="1" dirty="0" smtClean="0">
                <a:solidFill>
                  <a:schemeClr val="accent1"/>
                </a:solidFill>
              </a:rPr>
              <a:t>Maintain Consistency across all the pages.</a:t>
            </a:r>
          </a:p>
          <a:p>
            <a:r>
              <a:rPr lang="en-US" sz="1050" b="1" dirty="0" smtClean="0">
                <a:solidFill>
                  <a:schemeClr val="accent1"/>
                </a:solidFill>
              </a:rPr>
              <a:t>Provide effective feedback</a:t>
            </a:r>
          </a:p>
          <a:p>
            <a:r>
              <a:rPr lang="en-US" sz="1050" b="1" dirty="0" smtClean="0">
                <a:solidFill>
                  <a:schemeClr val="accent1"/>
                </a:solidFill>
              </a:rPr>
              <a:t>Allow user to customize and control the interaction </a:t>
            </a:r>
          </a:p>
          <a:p>
            <a:r>
              <a:rPr lang="en-US" sz="1050" b="1" dirty="0" smtClean="0">
                <a:solidFill>
                  <a:schemeClr val="accent1"/>
                </a:solidFill>
              </a:rPr>
              <a:t>Should minimize reliance on user memory</a:t>
            </a:r>
          </a:p>
          <a:p>
            <a:r>
              <a:rPr lang="en-US" sz="1050" b="1" dirty="0" smtClean="0">
                <a:solidFill>
                  <a:schemeClr val="accent1"/>
                </a:solidFill>
              </a:rPr>
              <a:t>Error  handling</a:t>
            </a:r>
          </a:p>
          <a:p>
            <a:endParaRPr lang="en-US" sz="1050" b="1" u="sng" dirty="0" smtClean="0">
              <a:solidFill>
                <a:schemeClr val="accent1"/>
              </a:solidFill>
            </a:endParaRPr>
          </a:p>
          <a:p>
            <a:pPr marL="0" indent="0">
              <a:buNone/>
            </a:pPr>
            <a:r>
              <a:rPr lang="en-US" sz="1050" b="1" u="sng" dirty="0" smtClean="0">
                <a:solidFill>
                  <a:schemeClr val="accent1"/>
                </a:solidFill>
              </a:rPr>
              <a:t>I dislike Domino’s website because of the following factors:</a:t>
            </a:r>
          </a:p>
          <a:p>
            <a:r>
              <a:rPr lang="en-US" sz="1050" b="1" dirty="0" smtClean="0">
                <a:solidFill>
                  <a:schemeClr val="accent1"/>
                </a:solidFill>
              </a:rPr>
              <a:t>Menu bar Navigation is not consistent</a:t>
            </a:r>
          </a:p>
          <a:p>
            <a:r>
              <a:rPr lang="en-US" sz="1050" b="1" dirty="0" smtClean="0">
                <a:solidFill>
                  <a:schemeClr val="accent1"/>
                </a:solidFill>
              </a:rPr>
              <a:t>Calculating calories  for the order placed is not user-friendly</a:t>
            </a:r>
          </a:p>
          <a:p>
            <a:pPr marL="0" indent="0">
              <a:buNone/>
            </a:pPr>
            <a:endParaRPr lang="en-US" sz="1050" b="1" dirty="0" smtClean="0">
              <a:solidFill>
                <a:schemeClr val="accent1"/>
              </a:solidFill>
            </a:endParaRPr>
          </a:p>
          <a:p>
            <a:pPr marL="0" indent="0">
              <a:buNone/>
            </a:pPr>
            <a:r>
              <a:rPr lang="en-US" sz="1050" b="1" u="sng" dirty="0" smtClean="0">
                <a:solidFill>
                  <a:schemeClr val="accent1"/>
                </a:solidFill>
              </a:rPr>
              <a:t>This website  is poorly designed considering the below listed reasons:</a:t>
            </a:r>
          </a:p>
          <a:p>
            <a:r>
              <a:rPr lang="en-US" sz="1050" b="1" dirty="0" smtClean="0">
                <a:solidFill>
                  <a:schemeClr val="accent1"/>
                </a:solidFill>
              </a:rPr>
              <a:t>No feedback on user action</a:t>
            </a:r>
          </a:p>
          <a:p>
            <a:r>
              <a:rPr lang="en-US" sz="1050" b="1" dirty="0" smtClean="0">
                <a:solidFill>
                  <a:schemeClr val="accent1"/>
                </a:solidFill>
              </a:rPr>
              <a:t>Inconsistent menu bar interface</a:t>
            </a:r>
          </a:p>
          <a:p>
            <a:r>
              <a:rPr lang="en-US" sz="1050" b="1" dirty="0" smtClean="0">
                <a:solidFill>
                  <a:schemeClr val="accent1"/>
                </a:solidFill>
              </a:rPr>
              <a:t>User has no option of ordering a pizza without specifying the home address for a take away.</a:t>
            </a:r>
          </a:p>
          <a:p>
            <a:r>
              <a:rPr lang="en-US" sz="1050" b="1" dirty="0" smtClean="0">
                <a:solidFill>
                  <a:schemeClr val="accent1"/>
                </a:solidFill>
              </a:rPr>
              <a:t>Nutritional Info functionality is provided  at the bottom of the page in small font which appears out of glance to user. Even if noticed and used, the nutritional information cannot be related to a meal being ordered by user.</a:t>
            </a:r>
            <a:endParaRPr lang="en-US" sz="1050" b="1" dirty="0">
              <a:solidFill>
                <a:schemeClr val="accent1"/>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399" y="1524000"/>
            <a:ext cx="446722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ontent Placeholder 10"/>
          <p:cNvSpPr txBox="1">
            <a:spLocks/>
          </p:cNvSpPr>
          <p:nvPr/>
        </p:nvSpPr>
        <p:spPr>
          <a:xfrm>
            <a:off x="279399" y="4953001"/>
            <a:ext cx="8512176"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1050" b="1" u="sng" dirty="0" smtClean="0">
                <a:solidFill>
                  <a:srgbClr val="4F81BD"/>
                </a:solidFill>
              </a:rPr>
              <a:t>Improvements to the website:</a:t>
            </a:r>
          </a:p>
          <a:p>
            <a:r>
              <a:rPr lang="en-US" sz="1050" b="1" dirty="0" smtClean="0">
                <a:solidFill>
                  <a:srgbClr val="4F81BD"/>
                </a:solidFill>
              </a:rPr>
              <a:t>Redesign the menu bar to maintain consistency throughout the website and to provide feedback on user action.     </a:t>
            </a:r>
          </a:p>
          <a:p>
            <a:pPr marL="0" indent="0">
              <a:buFont typeface="Arial" pitchFamily="34" charset="0"/>
              <a:buNone/>
            </a:pPr>
            <a:r>
              <a:rPr lang="en-US" sz="1050" b="1" dirty="0" smtClean="0">
                <a:solidFill>
                  <a:srgbClr val="4F81BD"/>
                </a:solidFill>
              </a:rPr>
              <a:t>            Existing:                        		            Proposal:</a:t>
            </a:r>
          </a:p>
          <a:p>
            <a:r>
              <a:rPr lang="en-US" sz="1050" b="1" dirty="0" smtClean="0">
                <a:solidFill>
                  <a:srgbClr val="4F81BD"/>
                </a:solidFill>
              </a:rPr>
              <a:t>Embed Nutritional Info functionality and price details in the build order page, which gives </a:t>
            </a:r>
            <a:r>
              <a:rPr lang="en-US" sz="1050" b="1" dirty="0">
                <a:solidFill>
                  <a:srgbClr val="4F81BD"/>
                </a:solidFill>
              </a:rPr>
              <a:t>intermediate feedback on price and calories at every step of </a:t>
            </a:r>
            <a:r>
              <a:rPr lang="en-US" sz="1050" b="1" dirty="0" smtClean="0">
                <a:solidFill>
                  <a:srgbClr val="4F81BD"/>
                </a:solidFill>
              </a:rPr>
              <a:t>the selection and </a:t>
            </a:r>
            <a:r>
              <a:rPr lang="en-US" sz="1050" b="1" dirty="0">
                <a:solidFill>
                  <a:srgbClr val="4F81BD"/>
                </a:solidFill>
              </a:rPr>
              <a:t>helps the users to </a:t>
            </a:r>
            <a:r>
              <a:rPr lang="en-US" sz="1050" b="1" dirty="0" smtClean="0">
                <a:solidFill>
                  <a:srgbClr val="4F81BD"/>
                </a:solidFill>
              </a:rPr>
              <a:t>plan their meal </a:t>
            </a:r>
            <a:r>
              <a:rPr lang="en-US" sz="1050" b="1" dirty="0">
                <a:solidFill>
                  <a:srgbClr val="4F81BD"/>
                </a:solidFill>
              </a:rPr>
              <a:t>within the allocated budget and not to exceed the calories advised as per </a:t>
            </a:r>
            <a:r>
              <a:rPr lang="en-US" sz="1050" b="1" dirty="0" smtClean="0">
                <a:solidFill>
                  <a:srgbClr val="4F81BD"/>
                </a:solidFill>
              </a:rPr>
              <a:t>their dietary </a:t>
            </a:r>
            <a:r>
              <a:rPr lang="en-US" sz="1050" b="1" dirty="0">
                <a:solidFill>
                  <a:srgbClr val="4F81BD"/>
                </a:solidFill>
              </a:rPr>
              <a:t>recommendations. </a:t>
            </a:r>
            <a:r>
              <a:rPr lang="en-US" sz="1400" b="1" dirty="0" smtClean="0">
                <a:solidFill>
                  <a:srgbClr val="4F81BD"/>
                </a:solidFill>
              </a:rPr>
              <a:t>					</a:t>
            </a:r>
            <a:endParaRPr lang="en-US" sz="1400" dirty="0">
              <a:solidFill>
                <a:prstClr val="black"/>
              </a:solidFill>
            </a:endParaRP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360981"/>
            <a:ext cx="32670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403844"/>
            <a:ext cx="1381125" cy="1333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34200" y="729734"/>
            <a:ext cx="2032031" cy="369332"/>
          </a:xfrm>
          <a:prstGeom prst="rect">
            <a:avLst/>
          </a:prstGeom>
          <a:noFill/>
        </p:spPr>
        <p:txBody>
          <a:bodyPr wrap="none" rtlCol="0">
            <a:spAutoFit/>
          </a:bodyPr>
          <a:lstStyle/>
          <a:p>
            <a:pPr defTabSz="914400"/>
            <a:r>
              <a:rPr lang="en-US" dirty="0" err="1" smtClean="0">
                <a:solidFill>
                  <a:prstClr val="black"/>
                </a:solidFill>
              </a:rPr>
              <a:t>Mangireddy</a:t>
            </a:r>
            <a:r>
              <a:rPr lang="en-US" dirty="0" smtClean="0">
                <a:solidFill>
                  <a:prstClr val="black"/>
                </a:solidFill>
              </a:rPr>
              <a:t> </a:t>
            </a:r>
            <a:r>
              <a:rPr lang="en-US" dirty="0" err="1" smtClean="0">
                <a:solidFill>
                  <a:prstClr val="black"/>
                </a:solidFill>
              </a:rPr>
              <a:t>Mayuri</a:t>
            </a:r>
            <a:endParaRPr lang="en-US" dirty="0">
              <a:solidFill>
                <a:prstClr val="black"/>
              </a:solidFill>
            </a:endParaRPr>
          </a:p>
        </p:txBody>
      </p:sp>
    </p:spTree>
    <p:extLst>
      <p:ext uri="{BB962C8B-B14F-4D97-AF65-F5344CB8AC3E}">
        <p14:creationId xmlns:p14="http://schemas.microsoft.com/office/powerpoint/2010/main" val="4176455125"/>
      </p:ext>
    </p:extLst>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578586" y="0"/>
            <a:ext cx="4572000" cy="646331"/>
          </a:xfrm>
          <a:prstGeom prst="rect">
            <a:avLst/>
          </a:prstGeom>
        </p:spPr>
        <p:txBody>
          <a:bodyPr>
            <a:spAutoFit/>
          </a:bodyPr>
          <a:lstStyle/>
          <a:p>
            <a:pPr defTabSz="914400"/>
            <a:r>
              <a:rPr lang="en-US" b="1" dirty="0">
                <a:solidFill>
                  <a:prstClr val="black"/>
                </a:solidFill>
              </a:rPr>
              <a:t>DBLP</a:t>
            </a:r>
            <a:r>
              <a:rPr lang="en-US" dirty="0">
                <a:solidFill>
                  <a:prstClr val="black"/>
                </a:solidFill>
              </a:rPr>
              <a:t> (Digital Bibliography &amp; Library Project) </a:t>
            </a:r>
            <a:endParaRPr lang="en-US" dirty="0" smtClean="0">
              <a:solidFill>
                <a:prstClr val="black"/>
              </a:solidFill>
            </a:endParaRPr>
          </a:p>
          <a:p>
            <a:pPr defTabSz="914400"/>
            <a:r>
              <a:rPr lang="en-US" dirty="0" smtClean="0">
                <a:solidFill>
                  <a:prstClr val="black"/>
                </a:solidFill>
              </a:rPr>
              <a:t>a </a:t>
            </a:r>
            <a:r>
              <a:rPr lang="en-US" dirty="0">
                <a:solidFill>
                  <a:prstClr val="black"/>
                </a:solidFill>
              </a:rPr>
              <a:t>computer science bibliography website</a:t>
            </a:r>
          </a:p>
        </p:txBody>
      </p:sp>
      <p:pic>
        <p:nvPicPr>
          <p:cNvPr id="14" name="Picture 13" descr="Screen shot 2011-09-18 at 11.00.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09600"/>
            <a:ext cx="8166100" cy="1651000"/>
          </a:xfrm>
          <a:prstGeom prst="rect">
            <a:avLst/>
          </a:prstGeom>
        </p:spPr>
      </p:pic>
      <p:sp>
        <p:nvSpPr>
          <p:cNvPr id="15" name="TextBox 14"/>
          <p:cNvSpPr txBox="1"/>
          <p:nvPr/>
        </p:nvSpPr>
        <p:spPr>
          <a:xfrm>
            <a:off x="2514600" y="2286000"/>
            <a:ext cx="1531188" cy="369332"/>
          </a:xfrm>
          <a:prstGeom prst="rect">
            <a:avLst/>
          </a:prstGeom>
          <a:noFill/>
        </p:spPr>
        <p:txBody>
          <a:bodyPr wrap="none" rtlCol="0">
            <a:spAutoFit/>
          </a:bodyPr>
          <a:lstStyle/>
          <a:p>
            <a:pPr defTabSz="914400"/>
            <a:r>
              <a:rPr lang="en-US" altLang="zh-CN" b="1" dirty="0" smtClean="0">
                <a:solidFill>
                  <a:prstClr val="black"/>
                </a:solidFill>
              </a:rPr>
              <a:t>Main features</a:t>
            </a:r>
            <a:endParaRPr lang="en-US" b="1" dirty="0">
              <a:solidFill>
                <a:prstClr val="black"/>
              </a:solidFill>
            </a:endParaRPr>
          </a:p>
        </p:txBody>
      </p:sp>
      <p:pic>
        <p:nvPicPr>
          <p:cNvPr id="16" name="Picture 15" descr="Screen shot 2011-09-18 at 11.03.0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611" y="2743200"/>
            <a:ext cx="3810000" cy="1342030"/>
          </a:xfrm>
          <a:prstGeom prst="rect">
            <a:avLst/>
          </a:prstGeom>
        </p:spPr>
      </p:pic>
      <p:pic>
        <p:nvPicPr>
          <p:cNvPr id="19" name="Picture 18" descr="Screen shot 2011-09-18 at 11.07.1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9611" y="2743200"/>
            <a:ext cx="2682189" cy="3378200"/>
          </a:xfrm>
          <a:prstGeom prst="rect">
            <a:avLst/>
          </a:prstGeom>
        </p:spPr>
      </p:pic>
      <p:pic>
        <p:nvPicPr>
          <p:cNvPr id="20" name="Picture 19" descr="Screen shot 2011-09-18 at 11.08.35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011" y="4495800"/>
            <a:ext cx="2933700" cy="1680469"/>
          </a:xfrm>
          <a:prstGeom prst="rect">
            <a:avLst/>
          </a:prstGeom>
        </p:spPr>
      </p:pic>
      <p:sp>
        <p:nvSpPr>
          <p:cNvPr id="21" name="TextBox 20"/>
          <p:cNvSpPr txBox="1"/>
          <p:nvPr/>
        </p:nvSpPr>
        <p:spPr>
          <a:xfrm>
            <a:off x="6934200" y="3429000"/>
            <a:ext cx="1981200" cy="369332"/>
          </a:xfrm>
          <a:prstGeom prst="rect">
            <a:avLst/>
          </a:prstGeom>
          <a:noFill/>
        </p:spPr>
        <p:txBody>
          <a:bodyPr wrap="square" rtlCol="0">
            <a:spAutoFit/>
          </a:bodyPr>
          <a:lstStyle/>
          <a:p>
            <a:pPr defTabSz="914400"/>
            <a:r>
              <a:rPr lang="en-US" altLang="zh-CN" b="1" dirty="0" smtClean="0">
                <a:solidFill>
                  <a:prstClr val="black"/>
                </a:solidFill>
              </a:rPr>
              <a:t>An open Problem</a:t>
            </a:r>
            <a:endParaRPr lang="en-US" b="1" dirty="0">
              <a:solidFill>
                <a:prstClr val="black"/>
              </a:solidFill>
            </a:endParaRPr>
          </a:p>
        </p:txBody>
      </p:sp>
      <p:sp>
        <p:nvSpPr>
          <p:cNvPr id="22" name="TextBox 21"/>
          <p:cNvSpPr txBox="1"/>
          <p:nvPr/>
        </p:nvSpPr>
        <p:spPr>
          <a:xfrm>
            <a:off x="1661211" y="4038600"/>
            <a:ext cx="441647" cy="369332"/>
          </a:xfrm>
          <a:prstGeom prst="rect">
            <a:avLst/>
          </a:prstGeom>
          <a:noFill/>
        </p:spPr>
        <p:txBody>
          <a:bodyPr wrap="none" rtlCol="0">
            <a:spAutoFit/>
          </a:bodyPr>
          <a:lstStyle/>
          <a:p>
            <a:pPr defTabSz="914400"/>
            <a:r>
              <a:rPr lang="en-US" b="1" dirty="0" smtClean="0">
                <a:solidFill>
                  <a:prstClr val="black"/>
                </a:solidFill>
              </a:rPr>
              <a:t>(1)</a:t>
            </a:r>
            <a:endParaRPr lang="en-US" b="1" dirty="0">
              <a:solidFill>
                <a:prstClr val="black"/>
              </a:solidFill>
            </a:endParaRPr>
          </a:p>
        </p:txBody>
      </p:sp>
      <p:sp>
        <p:nvSpPr>
          <p:cNvPr id="23" name="TextBox 22"/>
          <p:cNvSpPr txBox="1"/>
          <p:nvPr/>
        </p:nvSpPr>
        <p:spPr>
          <a:xfrm>
            <a:off x="1661211" y="6248400"/>
            <a:ext cx="441647" cy="369332"/>
          </a:xfrm>
          <a:prstGeom prst="rect">
            <a:avLst/>
          </a:prstGeom>
          <a:noFill/>
        </p:spPr>
        <p:txBody>
          <a:bodyPr wrap="none" rtlCol="0">
            <a:spAutoFit/>
          </a:bodyPr>
          <a:lstStyle/>
          <a:p>
            <a:pPr defTabSz="914400"/>
            <a:r>
              <a:rPr lang="en-US" b="1" dirty="0" smtClean="0">
                <a:solidFill>
                  <a:prstClr val="black"/>
                </a:solidFill>
              </a:rPr>
              <a:t>(2)</a:t>
            </a:r>
            <a:endParaRPr lang="en-US" b="1" dirty="0">
              <a:solidFill>
                <a:prstClr val="black"/>
              </a:solidFill>
            </a:endParaRPr>
          </a:p>
        </p:txBody>
      </p:sp>
      <p:sp>
        <p:nvSpPr>
          <p:cNvPr id="24" name="TextBox 23"/>
          <p:cNvSpPr txBox="1"/>
          <p:nvPr/>
        </p:nvSpPr>
        <p:spPr>
          <a:xfrm>
            <a:off x="5166411" y="6248400"/>
            <a:ext cx="441647" cy="369332"/>
          </a:xfrm>
          <a:prstGeom prst="rect">
            <a:avLst/>
          </a:prstGeom>
          <a:noFill/>
        </p:spPr>
        <p:txBody>
          <a:bodyPr wrap="none" rtlCol="0">
            <a:spAutoFit/>
          </a:bodyPr>
          <a:lstStyle/>
          <a:p>
            <a:pPr defTabSz="914400"/>
            <a:r>
              <a:rPr lang="en-US" b="1" dirty="0" smtClean="0">
                <a:solidFill>
                  <a:prstClr val="black"/>
                </a:solidFill>
              </a:rPr>
              <a:t>(3)</a:t>
            </a:r>
            <a:endParaRPr lang="en-US" b="1" dirty="0">
              <a:solidFill>
                <a:prstClr val="black"/>
              </a:solidFill>
            </a:endParaRPr>
          </a:p>
        </p:txBody>
      </p:sp>
      <p:sp>
        <p:nvSpPr>
          <p:cNvPr id="12" name="TextBox 11"/>
          <p:cNvSpPr txBox="1"/>
          <p:nvPr/>
        </p:nvSpPr>
        <p:spPr>
          <a:xfrm>
            <a:off x="6822440" y="4114800"/>
            <a:ext cx="2192908" cy="646331"/>
          </a:xfrm>
          <a:prstGeom prst="rect">
            <a:avLst/>
          </a:prstGeom>
          <a:noFill/>
        </p:spPr>
        <p:txBody>
          <a:bodyPr wrap="none" rtlCol="0">
            <a:spAutoFit/>
          </a:bodyPr>
          <a:lstStyle/>
          <a:p>
            <a:pPr defTabSz="914400"/>
            <a:r>
              <a:rPr lang="en-US" dirty="0" smtClean="0">
                <a:solidFill>
                  <a:prstClr val="black"/>
                </a:solidFill>
              </a:rPr>
              <a:t>What is the best way </a:t>
            </a:r>
          </a:p>
          <a:p>
            <a:pPr defTabSz="914400"/>
            <a:r>
              <a:rPr lang="en-US" dirty="0" smtClean="0">
                <a:solidFill>
                  <a:prstClr val="black"/>
                </a:solidFill>
              </a:rPr>
              <a:t>to correct error?</a:t>
            </a:r>
            <a:endParaRPr lang="en-US" dirty="0">
              <a:solidFill>
                <a:prstClr val="black"/>
              </a:solidFill>
            </a:endParaRPr>
          </a:p>
        </p:txBody>
      </p:sp>
      <p:cxnSp>
        <p:nvCxnSpPr>
          <p:cNvPr id="18" name="Straight Connector 17"/>
          <p:cNvCxnSpPr/>
          <p:nvPr/>
        </p:nvCxnSpPr>
        <p:spPr>
          <a:xfrm rot="5400000">
            <a:off x="4610894" y="4528026"/>
            <a:ext cx="4495800" cy="1588"/>
          </a:xfrm>
          <a:prstGeom prst="line">
            <a:avLst/>
          </a:prstGeom>
          <a:ln>
            <a:prstDash val="lgDashDotDot"/>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620000" y="6248400"/>
            <a:ext cx="995081" cy="369332"/>
          </a:xfrm>
          <a:prstGeom prst="rect">
            <a:avLst/>
          </a:prstGeom>
          <a:noFill/>
        </p:spPr>
        <p:txBody>
          <a:bodyPr wrap="none" rtlCol="0">
            <a:spAutoFit/>
          </a:bodyPr>
          <a:lstStyle/>
          <a:p>
            <a:pPr defTabSz="914400"/>
            <a:r>
              <a:rPr lang="en-US" smtClean="0">
                <a:solidFill>
                  <a:prstClr val="black"/>
                </a:solidFill>
              </a:rPr>
              <a:t>Yang Mu</a:t>
            </a:r>
            <a:endParaRPr lang="en-US">
              <a:solidFill>
                <a:prstClr val="black"/>
              </a:solidFill>
            </a:endParaRPr>
          </a:p>
        </p:txBody>
      </p:sp>
    </p:spTree>
    <p:extLst>
      <p:ext uri="{BB962C8B-B14F-4D97-AF65-F5344CB8AC3E}">
        <p14:creationId xmlns:p14="http://schemas.microsoft.com/office/powerpoint/2010/main" val="2297127876"/>
      </p:ext>
    </p:extLst>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0"/>
            <a:ext cx="7406640" cy="609600"/>
          </a:xfrm>
        </p:spPr>
        <p:txBody>
          <a:bodyPr>
            <a:noAutofit/>
          </a:bodyPr>
          <a:lstStyle/>
          <a:p>
            <a:r>
              <a:rPr lang="en-US" sz="2000" dirty="0" smtClean="0"/>
              <a:t>Gates n Fences – An Evaluation</a:t>
            </a:r>
            <a:br>
              <a:rPr lang="en-US" sz="2000" dirty="0" smtClean="0"/>
            </a:br>
            <a:r>
              <a:rPr lang="en-US" sz="2000" dirty="0" smtClean="0">
                <a:solidFill>
                  <a:srgbClr val="0070C0"/>
                </a:solidFill>
                <a:effectLst/>
                <a:hlinkClick r:id="rId2"/>
              </a:rPr>
              <a:t> http://gatesnfences.com/</a:t>
            </a:r>
            <a:r>
              <a:rPr lang="en-US" sz="2000" dirty="0" smtClean="0">
                <a:solidFill>
                  <a:srgbClr val="0070C0"/>
                </a:solidFill>
                <a:effectLst/>
              </a:rPr>
              <a:t>  </a:t>
            </a:r>
            <a:r>
              <a:rPr lang="en-US" sz="2000" dirty="0" smtClean="0"/>
              <a:t>       </a:t>
            </a:r>
            <a:endParaRPr lang="en-US" sz="2000" dirty="0"/>
          </a:p>
        </p:txBody>
      </p:sp>
      <p:sp>
        <p:nvSpPr>
          <p:cNvPr id="3" name="Subtitle 2"/>
          <p:cNvSpPr>
            <a:spLocks noGrp="1"/>
          </p:cNvSpPr>
          <p:nvPr>
            <p:ph type="subTitle" idx="1"/>
          </p:nvPr>
        </p:nvSpPr>
        <p:spPr>
          <a:xfrm>
            <a:off x="1143000" y="1143000"/>
            <a:ext cx="3352800" cy="1066800"/>
          </a:xfrm>
        </p:spPr>
        <p:txBody>
          <a:bodyPr>
            <a:normAutofit fontScale="85000" lnSpcReduction="20000"/>
          </a:bodyPr>
          <a:lstStyle/>
          <a:p>
            <a:pPr>
              <a:buClr>
                <a:schemeClr val="tx1"/>
              </a:buClr>
            </a:pPr>
            <a:r>
              <a:rPr lang="en-US" sz="2000" u="sng" dirty="0" smtClean="0"/>
              <a:t>Why NO to Gates n Fences?</a:t>
            </a:r>
          </a:p>
          <a:p>
            <a:pPr>
              <a:buClr>
                <a:schemeClr val="tx1"/>
              </a:buClr>
              <a:buSzPct val="83000"/>
              <a:buFont typeface="Arial" pitchFamily="34" charset="0"/>
              <a:buChar char="•"/>
            </a:pPr>
            <a:r>
              <a:rPr lang="en-US" sz="1800" dirty="0" smtClean="0"/>
              <a:t> Very distracting</a:t>
            </a:r>
          </a:p>
          <a:p>
            <a:pPr>
              <a:buClr>
                <a:schemeClr val="tx1"/>
              </a:buClr>
              <a:buSzPct val="83000"/>
              <a:buFont typeface="Arial" pitchFamily="34" charset="0"/>
              <a:buChar char="•"/>
            </a:pPr>
            <a:r>
              <a:rPr lang="en-US" sz="1800" dirty="0" smtClean="0"/>
              <a:t> Not very eye-catching</a:t>
            </a:r>
          </a:p>
          <a:p>
            <a:pPr>
              <a:buClr>
                <a:schemeClr val="tx1"/>
              </a:buClr>
              <a:buSzPct val="83000"/>
              <a:buFont typeface="Arial" pitchFamily="34" charset="0"/>
              <a:buChar char="•"/>
            </a:pPr>
            <a:r>
              <a:rPr lang="en-US" sz="1800" dirty="0" smtClean="0"/>
              <a:t> Not at all neat and attractive</a:t>
            </a:r>
          </a:p>
          <a:p>
            <a:pPr>
              <a:buClr>
                <a:schemeClr val="tx1"/>
              </a:buClr>
              <a:buSzPct val="83000"/>
              <a:buFont typeface="Arial" pitchFamily="34" charset="0"/>
              <a:buChar char="•"/>
            </a:pPr>
            <a:endParaRPr lang="en-US" sz="1800" dirty="0" smtClean="0"/>
          </a:p>
          <a:p>
            <a:pPr>
              <a:buClr>
                <a:schemeClr val="tx1"/>
              </a:buClr>
              <a:buFont typeface="Arial" pitchFamily="34" charset="0"/>
              <a:buChar char="•"/>
            </a:pPr>
            <a:endParaRPr lang="en-US" sz="1800" dirty="0"/>
          </a:p>
        </p:txBody>
      </p:sp>
      <p:pic>
        <p:nvPicPr>
          <p:cNvPr id="4" name="Picture 3" descr="Image1.jpg"/>
          <p:cNvPicPr>
            <a:picLocks noChangeAspect="1"/>
          </p:cNvPicPr>
          <p:nvPr/>
        </p:nvPicPr>
        <p:blipFill>
          <a:blip r:embed="rId3" cstate="print"/>
          <a:stretch>
            <a:fillRect/>
          </a:stretch>
        </p:blipFill>
        <p:spPr>
          <a:xfrm>
            <a:off x="5112966" y="152400"/>
            <a:ext cx="3954834" cy="1977074"/>
          </a:xfrm>
          <a:prstGeom prst="rect">
            <a:avLst/>
          </a:prstGeom>
        </p:spPr>
      </p:pic>
      <p:sp>
        <p:nvSpPr>
          <p:cNvPr id="7" name="Subtitle 2"/>
          <p:cNvSpPr txBox="1">
            <a:spLocks/>
          </p:cNvSpPr>
          <p:nvPr/>
        </p:nvSpPr>
        <p:spPr>
          <a:xfrm>
            <a:off x="1143000" y="2209800"/>
            <a:ext cx="5867400" cy="2057400"/>
          </a:xfrm>
          <a:prstGeom prst="rect">
            <a:avLst/>
          </a:prstGeom>
        </p:spPr>
        <p:txBody>
          <a:bodyPr tIns="0">
            <a:normAutofit fontScale="92500" lnSpcReduction="10000"/>
          </a:bodyPr>
          <a:lstStyle/>
          <a:p>
            <a:pPr marL="27432" defTabSz="914400">
              <a:spcBef>
                <a:spcPts val="600"/>
              </a:spcBef>
              <a:buClr>
                <a:prstClr val="black"/>
              </a:buClr>
              <a:buSzPct val="80000"/>
              <a:buFont typeface="Wingdings 2"/>
              <a:buNone/>
              <a:defRPr/>
            </a:pPr>
            <a:r>
              <a:rPr lang="en-US" u="sng" dirty="0" smtClean="0">
                <a:solidFill>
                  <a:srgbClr val="4F271C">
                    <a:shade val="30000"/>
                    <a:satMod val="150000"/>
                  </a:srgbClr>
                </a:solidFill>
              </a:rPr>
              <a:t>Design Flaws</a:t>
            </a:r>
          </a:p>
          <a:p>
            <a:pPr marL="27432" defTabSz="914400">
              <a:spcBef>
                <a:spcPts val="600"/>
              </a:spcBef>
              <a:buClr>
                <a:prstClr val="black"/>
              </a:buClr>
              <a:buSzPct val="83000"/>
              <a:buFont typeface="Arial" pitchFamily="34" charset="0"/>
              <a:buChar char="•"/>
              <a:defRPr/>
            </a:pPr>
            <a:r>
              <a:rPr lang="en-US" sz="1600" dirty="0" smtClean="0">
                <a:solidFill>
                  <a:srgbClr val="4F271C">
                    <a:shade val="30000"/>
                    <a:satMod val="150000"/>
                  </a:srgbClr>
                </a:solidFill>
              </a:rPr>
              <a:t> Different font sizes and colors</a:t>
            </a:r>
          </a:p>
          <a:p>
            <a:pPr marL="27432" defTabSz="914400">
              <a:spcBef>
                <a:spcPts val="600"/>
              </a:spcBef>
              <a:buClr>
                <a:prstClr val="black"/>
              </a:buClr>
              <a:buSzPct val="83000"/>
              <a:buFont typeface="Arial" pitchFamily="34" charset="0"/>
              <a:buChar char="•"/>
              <a:defRPr/>
            </a:pPr>
            <a:r>
              <a:rPr lang="en-US" sz="1600" dirty="0" smtClean="0">
                <a:solidFill>
                  <a:srgbClr val="4F271C">
                    <a:shade val="30000"/>
                    <a:satMod val="150000"/>
                  </a:srgbClr>
                </a:solidFill>
              </a:rPr>
              <a:t> Text above the heading on the page</a:t>
            </a:r>
          </a:p>
          <a:p>
            <a:pPr marL="27432" defTabSz="914400">
              <a:spcBef>
                <a:spcPts val="600"/>
              </a:spcBef>
              <a:buClr>
                <a:prstClr val="black"/>
              </a:buClr>
              <a:buSzPct val="83000"/>
              <a:buFont typeface="Arial" pitchFamily="34" charset="0"/>
              <a:buChar char="•"/>
              <a:defRPr/>
            </a:pPr>
            <a:r>
              <a:rPr lang="en-US" sz="1600" dirty="0" smtClean="0">
                <a:solidFill>
                  <a:srgbClr val="4F271C">
                    <a:shade val="30000"/>
                    <a:satMod val="150000"/>
                  </a:srgbClr>
                </a:solidFill>
              </a:rPr>
              <a:t> Unattractive color combinations</a:t>
            </a:r>
          </a:p>
          <a:p>
            <a:pPr marL="27432" defTabSz="914400">
              <a:spcBef>
                <a:spcPts val="600"/>
              </a:spcBef>
              <a:buClr>
                <a:prstClr val="black"/>
              </a:buClr>
              <a:buSzPct val="83000"/>
              <a:buFont typeface="Arial" pitchFamily="34" charset="0"/>
              <a:buChar char="•"/>
              <a:defRPr/>
            </a:pPr>
            <a:r>
              <a:rPr lang="en-US" sz="1600" dirty="0">
                <a:solidFill>
                  <a:srgbClr val="4F271C">
                    <a:shade val="30000"/>
                    <a:satMod val="150000"/>
                  </a:srgbClr>
                </a:solidFill>
              </a:rPr>
              <a:t> </a:t>
            </a:r>
            <a:r>
              <a:rPr lang="en-US" sz="1600" dirty="0" smtClean="0">
                <a:solidFill>
                  <a:srgbClr val="4F271C">
                    <a:shade val="30000"/>
                    <a:satMod val="150000"/>
                  </a:srgbClr>
                </a:solidFill>
              </a:rPr>
              <a:t>Clustered text on the left side</a:t>
            </a:r>
          </a:p>
          <a:p>
            <a:pPr marL="27432" defTabSz="914400">
              <a:spcBef>
                <a:spcPts val="600"/>
              </a:spcBef>
              <a:buClr>
                <a:prstClr val="black"/>
              </a:buClr>
              <a:buSzPct val="83000"/>
              <a:buFont typeface="Arial" pitchFamily="34" charset="0"/>
              <a:buChar char="•"/>
              <a:defRPr/>
            </a:pPr>
            <a:r>
              <a:rPr lang="en-US" sz="1600" dirty="0" smtClean="0">
                <a:solidFill>
                  <a:srgbClr val="4F271C">
                    <a:shade val="30000"/>
                    <a:satMod val="150000"/>
                  </a:srgbClr>
                </a:solidFill>
              </a:rPr>
              <a:t> Lots of empty space on the right side </a:t>
            </a:r>
          </a:p>
          <a:p>
            <a:pPr marL="27432" defTabSz="914400">
              <a:spcBef>
                <a:spcPts val="600"/>
              </a:spcBef>
              <a:buClr>
                <a:prstClr val="black"/>
              </a:buClr>
              <a:buSzPct val="83000"/>
              <a:buFont typeface="Arial" pitchFamily="34" charset="0"/>
              <a:buChar char="•"/>
              <a:defRPr/>
            </a:pPr>
            <a:r>
              <a:rPr lang="en-US" sz="1600" dirty="0" smtClean="0">
                <a:solidFill>
                  <a:srgbClr val="4F271C">
                    <a:shade val="30000"/>
                    <a:satMod val="150000"/>
                  </a:srgbClr>
                </a:solidFill>
              </a:rPr>
              <a:t> Big buttons for links</a:t>
            </a:r>
          </a:p>
          <a:p>
            <a:pPr marL="27432" defTabSz="914400">
              <a:spcBef>
                <a:spcPts val="600"/>
              </a:spcBef>
              <a:buClr>
                <a:prstClr val="black"/>
              </a:buClr>
              <a:buSzPct val="83000"/>
              <a:buFont typeface="Arial" pitchFamily="34" charset="0"/>
              <a:buChar char="•"/>
              <a:defRPr/>
            </a:pPr>
            <a:endParaRPr lang="en-US" sz="2300" dirty="0" smtClean="0">
              <a:solidFill>
                <a:srgbClr val="4F271C">
                  <a:shade val="30000"/>
                  <a:satMod val="150000"/>
                </a:srgbClr>
              </a:solidFill>
            </a:endParaRPr>
          </a:p>
          <a:p>
            <a:pPr marL="27432" defTabSz="914400">
              <a:spcBef>
                <a:spcPts val="600"/>
              </a:spcBef>
              <a:buClr>
                <a:prstClr val="black"/>
              </a:buClr>
              <a:buSzPct val="80000"/>
              <a:buFont typeface="Arial" pitchFamily="34" charset="0"/>
              <a:buChar char="•"/>
              <a:defRPr/>
            </a:pPr>
            <a:endParaRPr lang="en-US" dirty="0">
              <a:solidFill>
                <a:srgbClr val="4F271C">
                  <a:shade val="30000"/>
                  <a:satMod val="150000"/>
                </a:srgbClr>
              </a:solidFill>
            </a:endParaRPr>
          </a:p>
        </p:txBody>
      </p:sp>
      <p:sp>
        <p:nvSpPr>
          <p:cNvPr id="8" name="Subtitle 2"/>
          <p:cNvSpPr txBox="1">
            <a:spLocks/>
          </p:cNvSpPr>
          <p:nvPr/>
        </p:nvSpPr>
        <p:spPr>
          <a:xfrm>
            <a:off x="1143000" y="4267200"/>
            <a:ext cx="8001000" cy="2133600"/>
          </a:xfrm>
          <a:prstGeom prst="rect">
            <a:avLst/>
          </a:prstGeom>
        </p:spPr>
        <p:txBody>
          <a:bodyPr tIns="0">
            <a:normAutofit fontScale="92500" lnSpcReduction="10000"/>
          </a:bodyPr>
          <a:lstStyle/>
          <a:p>
            <a:pPr marL="27432" defTabSz="914400">
              <a:spcBef>
                <a:spcPts val="600"/>
              </a:spcBef>
              <a:buClr>
                <a:prstClr val="black"/>
              </a:buClr>
              <a:buSzPct val="80000"/>
              <a:buFont typeface="Wingdings 2"/>
              <a:buNone/>
              <a:defRPr/>
            </a:pPr>
            <a:r>
              <a:rPr lang="en-US" u="sng" dirty="0" smtClean="0">
                <a:solidFill>
                  <a:srgbClr val="4F271C">
                    <a:shade val="30000"/>
                    <a:satMod val="150000"/>
                  </a:srgbClr>
                </a:solidFill>
              </a:rPr>
              <a:t>Improvements</a:t>
            </a:r>
          </a:p>
          <a:p>
            <a:pPr marL="27432" defTabSz="914400">
              <a:spcBef>
                <a:spcPts val="600"/>
              </a:spcBef>
              <a:buClr>
                <a:prstClr val="black"/>
              </a:buClr>
              <a:buSzPct val="83000"/>
              <a:buFont typeface="Arial" pitchFamily="34" charset="0"/>
              <a:buChar char="•"/>
              <a:defRPr/>
            </a:pPr>
            <a:r>
              <a:rPr lang="en-US" dirty="0" smtClean="0">
                <a:solidFill>
                  <a:srgbClr val="4F271C">
                    <a:shade val="30000"/>
                    <a:satMod val="150000"/>
                  </a:srgbClr>
                </a:solidFill>
              </a:rPr>
              <a:t> </a:t>
            </a:r>
            <a:r>
              <a:rPr lang="en-US" sz="1600" dirty="0" smtClean="0">
                <a:solidFill>
                  <a:srgbClr val="4F271C">
                    <a:shade val="30000"/>
                    <a:satMod val="150000"/>
                  </a:srgbClr>
                </a:solidFill>
              </a:rPr>
              <a:t>Standardize font size and color</a:t>
            </a:r>
          </a:p>
          <a:p>
            <a:pPr marL="27432" defTabSz="914400">
              <a:spcBef>
                <a:spcPts val="600"/>
              </a:spcBef>
              <a:buClr>
                <a:prstClr val="black"/>
              </a:buClr>
              <a:buSzPct val="83000"/>
              <a:buFont typeface="Arial" pitchFamily="34" charset="0"/>
              <a:buChar char="•"/>
              <a:defRPr/>
            </a:pPr>
            <a:r>
              <a:rPr lang="en-US" sz="1600" dirty="0" smtClean="0">
                <a:solidFill>
                  <a:srgbClr val="4F271C">
                    <a:shade val="30000"/>
                    <a:satMod val="150000"/>
                  </a:srgbClr>
                </a:solidFill>
              </a:rPr>
              <a:t> Remove the paragraph above the heading</a:t>
            </a:r>
          </a:p>
          <a:p>
            <a:pPr marL="27432" defTabSz="914400">
              <a:spcBef>
                <a:spcPts val="600"/>
              </a:spcBef>
              <a:buClr>
                <a:prstClr val="black"/>
              </a:buClr>
              <a:buSzPct val="83000"/>
              <a:buFont typeface="Arial" pitchFamily="34" charset="0"/>
              <a:buChar char="•"/>
              <a:defRPr/>
            </a:pPr>
            <a:r>
              <a:rPr lang="en-US" sz="1600" dirty="0" smtClean="0">
                <a:solidFill>
                  <a:srgbClr val="4F271C">
                    <a:shade val="30000"/>
                    <a:satMod val="150000"/>
                  </a:srgbClr>
                </a:solidFill>
              </a:rPr>
              <a:t> Change the color and background in the heading</a:t>
            </a:r>
          </a:p>
          <a:p>
            <a:pPr marL="27432" defTabSz="914400">
              <a:spcBef>
                <a:spcPts val="600"/>
              </a:spcBef>
              <a:buClr>
                <a:prstClr val="black"/>
              </a:buClr>
              <a:buSzPct val="83000"/>
              <a:buFont typeface="Arial" pitchFamily="34" charset="0"/>
              <a:buChar char="•"/>
              <a:defRPr/>
            </a:pPr>
            <a:r>
              <a:rPr lang="en-US" sz="1600" dirty="0">
                <a:solidFill>
                  <a:srgbClr val="4F271C">
                    <a:shade val="30000"/>
                    <a:satMod val="150000"/>
                  </a:srgbClr>
                </a:solidFill>
              </a:rPr>
              <a:t> </a:t>
            </a:r>
            <a:r>
              <a:rPr lang="en-US" sz="1600" dirty="0" smtClean="0">
                <a:solidFill>
                  <a:srgbClr val="4F271C">
                    <a:shade val="30000"/>
                    <a:satMod val="150000"/>
                  </a:srgbClr>
                </a:solidFill>
              </a:rPr>
              <a:t>Instead of buttons use some neat hyperlinks or reduce the size of buttons</a:t>
            </a:r>
          </a:p>
          <a:p>
            <a:pPr marL="27432" defTabSz="914400">
              <a:spcBef>
                <a:spcPts val="600"/>
              </a:spcBef>
              <a:buClr>
                <a:prstClr val="black"/>
              </a:buClr>
              <a:buSzPct val="83000"/>
              <a:buFont typeface="Arial" pitchFamily="34" charset="0"/>
              <a:buChar char="•"/>
              <a:defRPr/>
            </a:pPr>
            <a:r>
              <a:rPr lang="en-US" sz="1600" dirty="0" smtClean="0">
                <a:solidFill>
                  <a:srgbClr val="4F271C">
                    <a:shade val="30000"/>
                    <a:satMod val="150000"/>
                  </a:srgbClr>
                </a:solidFill>
              </a:rPr>
              <a:t> Make some space in between the paragraphs by making use of the empty space on the right</a:t>
            </a:r>
          </a:p>
          <a:p>
            <a:pPr marL="27432" defTabSz="914400">
              <a:spcBef>
                <a:spcPts val="600"/>
              </a:spcBef>
              <a:buClr>
                <a:prstClr val="black"/>
              </a:buClr>
              <a:buSzPct val="83000"/>
              <a:buFont typeface="Arial" pitchFamily="34" charset="0"/>
              <a:buChar char="•"/>
              <a:defRPr/>
            </a:pPr>
            <a:r>
              <a:rPr lang="en-US" sz="1600" dirty="0">
                <a:solidFill>
                  <a:srgbClr val="4F271C">
                    <a:shade val="30000"/>
                    <a:satMod val="150000"/>
                  </a:srgbClr>
                </a:solidFill>
              </a:rPr>
              <a:t> </a:t>
            </a:r>
            <a:r>
              <a:rPr lang="en-US" sz="1600" dirty="0" smtClean="0">
                <a:solidFill>
                  <a:srgbClr val="4F271C">
                    <a:shade val="30000"/>
                    <a:satMod val="150000"/>
                  </a:srgbClr>
                </a:solidFill>
              </a:rPr>
              <a:t>Put some advertisements on the home page or links to some social networking sites like </a:t>
            </a:r>
            <a:r>
              <a:rPr lang="en-US" sz="1600" dirty="0" err="1" smtClean="0">
                <a:solidFill>
                  <a:srgbClr val="4F271C">
                    <a:shade val="30000"/>
                    <a:satMod val="150000"/>
                  </a:srgbClr>
                </a:solidFill>
              </a:rPr>
              <a:t>facebook</a:t>
            </a:r>
            <a:endParaRPr lang="en-US" sz="1600" dirty="0" smtClean="0">
              <a:solidFill>
                <a:srgbClr val="4F271C">
                  <a:shade val="30000"/>
                  <a:satMod val="150000"/>
                </a:srgbClr>
              </a:solidFill>
            </a:endParaRPr>
          </a:p>
          <a:p>
            <a:pPr marL="27432" defTabSz="914400">
              <a:spcBef>
                <a:spcPts val="600"/>
              </a:spcBef>
              <a:buClr>
                <a:prstClr val="black"/>
              </a:buClr>
              <a:buSzPct val="83000"/>
              <a:buFont typeface="Arial" pitchFamily="34" charset="0"/>
              <a:buChar char="•"/>
              <a:defRPr/>
            </a:pPr>
            <a:endParaRPr lang="en-US" dirty="0" smtClean="0">
              <a:solidFill>
                <a:srgbClr val="4F271C">
                  <a:shade val="30000"/>
                  <a:satMod val="150000"/>
                </a:srgbClr>
              </a:solidFill>
            </a:endParaRPr>
          </a:p>
          <a:p>
            <a:pPr marL="27432" defTabSz="914400">
              <a:spcBef>
                <a:spcPts val="600"/>
              </a:spcBef>
              <a:buClr>
                <a:prstClr val="black"/>
              </a:buClr>
              <a:buSzPct val="80000"/>
              <a:buFont typeface="Arial" pitchFamily="34" charset="0"/>
              <a:buChar char="•"/>
              <a:defRPr/>
            </a:pPr>
            <a:endParaRPr lang="en-US" dirty="0">
              <a:solidFill>
                <a:srgbClr val="4F271C">
                  <a:shade val="30000"/>
                  <a:satMod val="150000"/>
                </a:srgbClr>
              </a:solidFill>
            </a:endParaRPr>
          </a:p>
        </p:txBody>
      </p:sp>
      <p:sp>
        <p:nvSpPr>
          <p:cNvPr id="10" name="TextBox 9"/>
          <p:cNvSpPr txBox="1"/>
          <p:nvPr/>
        </p:nvSpPr>
        <p:spPr>
          <a:xfrm>
            <a:off x="7696200" y="6324600"/>
            <a:ext cx="1524000" cy="523220"/>
          </a:xfrm>
          <a:prstGeom prst="rect">
            <a:avLst/>
          </a:prstGeom>
          <a:noFill/>
        </p:spPr>
        <p:txBody>
          <a:bodyPr wrap="square" rtlCol="0">
            <a:spAutoFit/>
          </a:bodyPr>
          <a:lstStyle/>
          <a:p>
            <a:pPr defTabSz="914400"/>
            <a:r>
              <a:rPr lang="en-US" sz="1400" dirty="0" smtClean="0">
                <a:solidFill>
                  <a:prstClr val="black"/>
                </a:solidFill>
              </a:rPr>
              <a:t>By </a:t>
            </a:r>
            <a:r>
              <a:rPr lang="en-US" sz="1400" dirty="0" err="1" smtClean="0">
                <a:solidFill>
                  <a:prstClr val="black"/>
                </a:solidFill>
              </a:rPr>
              <a:t>Rinky</a:t>
            </a:r>
            <a:r>
              <a:rPr lang="en-US" sz="1400" dirty="0" smtClean="0">
                <a:solidFill>
                  <a:prstClr val="black"/>
                </a:solidFill>
              </a:rPr>
              <a:t> </a:t>
            </a:r>
            <a:r>
              <a:rPr lang="en-US" sz="1400" dirty="0" err="1" smtClean="0">
                <a:solidFill>
                  <a:prstClr val="black"/>
                </a:solidFill>
              </a:rPr>
              <a:t>Pandya</a:t>
            </a:r>
            <a:endParaRPr lang="en-US" sz="1400" dirty="0" smtClean="0">
              <a:solidFill>
                <a:prstClr val="black"/>
              </a:solidFill>
            </a:endParaRPr>
          </a:p>
          <a:p>
            <a:pPr defTabSz="914400"/>
            <a:r>
              <a:rPr lang="en-US" sz="1400" dirty="0" smtClean="0">
                <a:solidFill>
                  <a:prstClr val="black"/>
                </a:solidFill>
              </a:rPr>
              <a:t>CS 437, Fall 2011</a:t>
            </a:r>
            <a:endParaRPr lang="en-US" sz="1400" dirty="0">
              <a:solidFill>
                <a:prstClr val="black"/>
              </a:solidFill>
            </a:endParaRPr>
          </a:p>
        </p:txBody>
      </p:sp>
      <p:pic>
        <p:nvPicPr>
          <p:cNvPr id="13" name="Picture 12" descr="Image3.jpg"/>
          <p:cNvPicPr>
            <a:picLocks noChangeAspect="1"/>
          </p:cNvPicPr>
          <p:nvPr/>
        </p:nvPicPr>
        <p:blipFill>
          <a:blip r:embed="rId4" cstate="print"/>
          <a:stretch>
            <a:fillRect/>
          </a:stretch>
        </p:blipFill>
        <p:spPr>
          <a:xfrm>
            <a:off x="5441622" y="2209800"/>
            <a:ext cx="1797378" cy="1219200"/>
          </a:xfrm>
          <a:prstGeom prst="rect">
            <a:avLst/>
          </a:prstGeom>
        </p:spPr>
      </p:pic>
      <p:pic>
        <p:nvPicPr>
          <p:cNvPr id="14" name="Picture 13" descr="Image4.jpg"/>
          <p:cNvPicPr>
            <a:picLocks noChangeAspect="1"/>
          </p:cNvPicPr>
          <p:nvPr/>
        </p:nvPicPr>
        <p:blipFill>
          <a:blip r:embed="rId5" cstate="print"/>
          <a:stretch>
            <a:fillRect/>
          </a:stretch>
        </p:blipFill>
        <p:spPr>
          <a:xfrm>
            <a:off x="5502808" y="3505200"/>
            <a:ext cx="1736192" cy="1447800"/>
          </a:xfrm>
          <a:prstGeom prst="rect">
            <a:avLst/>
          </a:prstGeom>
        </p:spPr>
      </p:pic>
      <p:pic>
        <p:nvPicPr>
          <p:cNvPr id="15" name="Picture 14" descr="Image5.jpg"/>
          <p:cNvPicPr>
            <a:picLocks noChangeAspect="1"/>
          </p:cNvPicPr>
          <p:nvPr/>
        </p:nvPicPr>
        <p:blipFill>
          <a:blip r:embed="rId6" cstate="print"/>
          <a:stretch>
            <a:fillRect/>
          </a:stretch>
        </p:blipFill>
        <p:spPr>
          <a:xfrm>
            <a:off x="7315200" y="2209800"/>
            <a:ext cx="1752600" cy="218872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an\Desktop\Untitled.png"/>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15875" y="-10886"/>
            <a:ext cx="7985125" cy="6413500"/>
          </a:xfrm>
          <a:prstGeom prst="rect">
            <a:avLst/>
          </a:prstGeom>
          <a:noFill/>
        </p:spPr>
      </p:pic>
      <p:sp>
        <p:nvSpPr>
          <p:cNvPr id="5" name="Oval 4"/>
          <p:cNvSpPr/>
          <p:nvPr/>
        </p:nvSpPr>
        <p:spPr>
          <a:xfrm>
            <a:off x="3124200" y="1676400"/>
            <a:ext cx="3352800" cy="533400"/>
          </a:xfrm>
          <a:prstGeom prst="ellipse">
            <a:avLst/>
          </a:prstGeom>
          <a:noFill/>
          <a:ln w="571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a:solidFill>
                <a:prstClr val="black"/>
              </a:solidFill>
            </a:endParaRPr>
          </a:p>
        </p:txBody>
      </p:sp>
      <p:sp>
        <p:nvSpPr>
          <p:cNvPr id="9" name="Oval 8"/>
          <p:cNvSpPr/>
          <p:nvPr/>
        </p:nvSpPr>
        <p:spPr>
          <a:xfrm>
            <a:off x="2057400" y="3048000"/>
            <a:ext cx="381000" cy="1752600"/>
          </a:xfrm>
          <a:prstGeom prst="ellipse">
            <a:avLst/>
          </a:prstGeom>
          <a:noFill/>
          <a:ln w="5715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a:solidFill>
                <a:prstClr val="black"/>
              </a:solidFill>
            </a:endParaRPr>
          </a:p>
        </p:txBody>
      </p:sp>
      <p:sp>
        <p:nvSpPr>
          <p:cNvPr id="10" name="Oval 9"/>
          <p:cNvSpPr/>
          <p:nvPr/>
        </p:nvSpPr>
        <p:spPr>
          <a:xfrm>
            <a:off x="6324600" y="3048000"/>
            <a:ext cx="381000" cy="1752600"/>
          </a:xfrm>
          <a:prstGeom prst="ellipse">
            <a:avLst/>
          </a:prstGeom>
          <a:noFill/>
          <a:ln w="571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a:solidFill>
                <a:prstClr val="black"/>
              </a:solidFill>
            </a:endParaRPr>
          </a:p>
        </p:txBody>
      </p:sp>
      <p:sp>
        <p:nvSpPr>
          <p:cNvPr id="11" name="Oval 10"/>
          <p:cNvSpPr/>
          <p:nvPr/>
        </p:nvSpPr>
        <p:spPr>
          <a:xfrm>
            <a:off x="2514600" y="3048000"/>
            <a:ext cx="381000" cy="17526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a:solidFill>
                <a:prstClr val="black"/>
              </a:solidFill>
            </a:endParaRPr>
          </a:p>
        </p:txBody>
      </p:sp>
      <p:sp>
        <p:nvSpPr>
          <p:cNvPr id="7" name="TextBox 6"/>
          <p:cNvSpPr txBox="1"/>
          <p:nvPr/>
        </p:nvSpPr>
        <p:spPr>
          <a:xfrm>
            <a:off x="3145971" y="533400"/>
            <a:ext cx="3178629" cy="369332"/>
          </a:xfrm>
          <a:prstGeom prst="rect">
            <a:avLst/>
          </a:prstGeom>
          <a:noFill/>
        </p:spPr>
        <p:txBody>
          <a:bodyPr wrap="square" rtlCol="0">
            <a:spAutoFit/>
          </a:bodyPr>
          <a:lstStyle/>
          <a:p>
            <a:pPr defTabSz="914400"/>
            <a:r>
              <a:rPr lang="en-US" dirty="0" smtClean="0">
                <a:solidFill>
                  <a:prstClr val="black"/>
                </a:solidFill>
              </a:rPr>
              <a:t>Let’s call Wiser 2.0 Smarter</a:t>
            </a:r>
          </a:p>
        </p:txBody>
      </p:sp>
      <p:sp>
        <p:nvSpPr>
          <p:cNvPr id="2" name="TextBox 1"/>
          <p:cNvSpPr txBox="1"/>
          <p:nvPr/>
        </p:nvSpPr>
        <p:spPr>
          <a:xfrm>
            <a:off x="8001000" y="5791200"/>
            <a:ext cx="863057" cy="369332"/>
          </a:xfrm>
          <a:prstGeom prst="rect">
            <a:avLst/>
          </a:prstGeom>
          <a:noFill/>
        </p:spPr>
        <p:txBody>
          <a:bodyPr wrap="none" rtlCol="0">
            <a:spAutoFit/>
          </a:bodyPr>
          <a:lstStyle/>
          <a:p>
            <a:pPr defTabSz="914400"/>
            <a:r>
              <a:rPr lang="en-US" dirty="0" smtClean="0">
                <a:solidFill>
                  <a:prstClr val="black"/>
                </a:solidFill>
              </a:rPr>
              <a:t>Tran </a:t>
            </a:r>
            <a:r>
              <a:rPr lang="en-US" smtClean="0">
                <a:solidFill>
                  <a:prstClr val="black"/>
                </a:solidFill>
              </a:rPr>
              <a:t>Tu</a:t>
            </a:r>
            <a:endParaRPr lang="en-US">
              <a:solidFill>
                <a:prstClr val="black"/>
              </a:solidFill>
            </a:endParaRPr>
          </a:p>
        </p:txBody>
      </p:sp>
    </p:spTree>
    <p:extLst>
      <p:ext uri="{BB962C8B-B14F-4D97-AF65-F5344CB8AC3E}">
        <p14:creationId xmlns:p14="http://schemas.microsoft.com/office/powerpoint/2010/main" val="1342263185"/>
      </p:ext>
    </p:extLst>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i="1" dirty="0" smtClean="0"/>
              <a:t>                                                         “</a:t>
            </a:r>
            <a:r>
              <a:rPr lang="en-US" sz="1600" dirty="0" smtClean="0"/>
              <a:t>is almost certainly the best </a:t>
            </a:r>
            <a:r>
              <a:rPr lang="en-US" sz="2400" b="1" i="1" dirty="0" smtClean="0"/>
              <a:t>online</a:t>
            </a:r>
            <a:r>
              <a:rPr lang="en-US" sz="1600" dirty="0" smtClean="0"/>
              <a:t> photo </a:t>
            </a:r>
            <a:r>
              <a:rPr lang="en-US" sz="2400" b="1" i="1" dirty="0" smtClean="0"/>
              <a:t>management</a:t>
            </a:r>
            <a:r>
              <a:rPr lang="en-US" sz="1600" dirty="0" smtClean="0"/>
              <a:t>   </a:t>
            </a:r>
            <a:br>
              <a:rPr lang="en-US" sz="1600" dirty="0" smtClean="0"/>
            </a:br>
            <a:r>
              <a:rPr lang="en-US" sz="1600" dirty="0" smtClean="0"/>
              <a:t>                  and </a:t>
            </a:r>
            <a:r>
              <a:rPr lang="en-US" sz="2400" b="1" i="1" dirty="0" smtClean="0"/>
              <a:t>sharing</a:t>
            </a:r>
            <a:r>
              <a:rPr lang="en-US" sz="1600" dirty="0" smtClean="0"/>
              <a:t> application in the world.” </a:t>
            </a:r>
            <a:endParaRPr lang="en-US" sz="1600"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p:cNvPicPr>
            <a:picLocks noChangeAspect="1" noChangeArrowheads="1"/>
          </p:cNvPicPr>
          <p:nvPr/>
        </p:nvPicPr>
        <p:blipFill>
          <a:blip r:embed="rId7" cstate="print"/>
          <a:srcRect/>
          <a:stretch>
            <a:fillRect/>
          </a:stretch>
        </p:blipFill>
        <p:spPr bwMode="auto">
          <a:xfrm>
            <a:off x="609600" y="457200"/>
            <a:ext cx="2458387" cy="609600"/>
          </a:xfrm>
          <a:prstGeom prst="rect">
            <a:avLst/>
          </a:prstGeom>
          <a:noFill/>
          <a:ln w="9525">
            <a:noFill/>
            <a:miter lim="800000"/>
            <a:headEnd/>
            <a:tailEnd/>
          </a:ln>
        </p:spPr>
      </p:pic>
      <p:pic>
        <p:nvPicPr>
          <p:cNvPr id="8" name="Picture 3"/>
          <p:cNvPicPr>
            <a:picLocks noChangeAspect="1" noChangeArrowheads="1"/>
          </p:cNvPicPr>
          <p:nvPr/>
        </p:nvPicPr>
        <p:blipFill>
          <a:blip r:embed="rId8" cstate="print"/>
          <a:srcRect/>
          <a:stretch>
            <a:fillRect/>
          </a:stretch>
        </p:blipFill>
        <p:spPr bwMode="auto">
          <a:xfrm>
            <a:off x="1371600" y="4191000"/>
            <a:ext cx="6238875" cy="295275"/>
          </a:xfrm>
          <a:prstGeom prst="rect">
            <a:avLst/>
          </a:prstGeom>
          <a:noFill/>
          <a:ln w="9525">
            <a:noFill/>
            <a:miter lim="800000"/>
            <a:headEnd/>
            <a:tailEnd/>
          </a:ln>
        </p:spPr>
      </p:pic>
      <p:cxnSp>
        <p:nvCxnSpPr>
          <p:cNvPr id="12" name="Straight Arrow Connector 11"/>
          <p:cNvCxnSpPr/>
          <p:nvPr/>
        </p:nvCxnSpPr>
        <p:spPr>
          <a:xfrm flipV="1">
            <a:off x="5486400" y="3429000"/>
            <a:ext cx="5334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3352800"/>
            <a:ext cx="609600" cy="838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flipH="1" flipV="1">
            <a:off x="4495800" y="3352800"/>
            <a:ext cx="990600" cy="838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flipH="1" flipV="1">
            <a:off x="2362200" y="3429000"/>
            <a:ext cx="3886200" cy="762000"/>
          </a:xfrm>
          <a:prstGeom prst="straightConnector1">
            <a:avLst/>
          </a:prstGeom>
          <a:ln>
            <a:solidFill>
              <a:srgbClr val="00B050"/>
            </a:solidFill>
            <a:tailEnd type="arrow"/>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flipV="1">
            <a:off x="4648200" y="3352800"/>
            <a:ext cx="1066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4953000" y="3352800"/>
            <a:ext cx="2209800" cy="838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a:xfrm flipH="1" flipV="1">
            <a:off x="1828800" y="3429000"/>
            <a:ext cx="381000" cy="762000"/>
          </a:xfrm>
          <a:prstGeom prst="straightConnector1">
            <a:avLst/>
          </a:prstGeom>
          <a:ln>
            <a:solidFill>
              <a:srgbClr val="00B050"/>
            </a:solidFill>
            <a:tailEnd type="arrow"/>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1295400" y="5410200"/>
            <a:ext cx="3657600" cy="369332"/>
          </a:xfrm>
          <a:prstGeom prst="rect">
            <a:avLst/>
          </a:prstGeom>
          <a:noFill/>
        </p:spPr>
        <p:txBody>
          <a:bodyPr wrap="square" rtlCol="0">
            <a:spAutoFit/>
          </a:bodyPr>
          <a:lstStyle/>
          <a:p>
            <a:pPr defTabSz="914400"/>
            <a:r>
              <a:rPr lang="en-US" dirty="0" smtClean="0">
                <a:solidFill>
                  <a:prstClr val="black"/>
                </a:solidFill>
              </a:rPr>
              <a:t>Is it perfect? Maybe not…</a:t>
            </a:r>
            <a:endParaRPr lang="en-US" dirty="0">
              <a:solidFill>
                <a:prstClr val="black"/>
              </a:solidFill>
            </a:endParaRPr>
          </a:p>
        </p:txBody>
      </p:sp>
      <p:sp>
        <p:nvSpPr>
          <p:cNvPr id="3" name="TextBox 2"/>
          <p:cNvSpPr txBox="1"/>
          <p:nvPr/>
        </p:nvSpPr>
        <p:spPr>
          <a:xfrm>
            <a:off x="6248400" y="5867400"/>
            <a:ext cx="1359218" cy="369332"/>
          </a:xfrm>
          <a:prstGeom prst="rect">
            <a:avLst/>
          </a:prstGeom>
          <a:noFill/>
        </p:spPr>
        <p:txBody>
          <a:bodyPr wrap="none" rtlCol="0">
            <a:spAutoFit/>
          </a:bodyPr>
          <a:lstStyle/>
          <a:p>
            <a:pPr defTabSz="914400"/>
            <a:r>
              <a:rPr lang="en-US" dirty="0" smtClean="0">
                <a:solidFill>
                  <a:prstClr val="black"/>
                </a:solidFill>
              </a:rPr>
              <a:t>Wang </a:t>
            </a:r>
            <a:r>
              <a:rPr lang="en-US" smtClean="0">
                <a:solidFill>
                  <a:prstClr val="black"/>
                </a:solidFill>
              </a:rPr>
              <a:t>Dawei</a:t>
            </a:r>
            <a:endParaRPr 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QQ截图未命名.png"/>
          <p:cNvPicPr>
            <a:picLocks noChangeAspect="1"/>
          </p:cNvPicPr>
          <p:nvPr/>
        </p:nvPicPr>
        <p:blipFill>
          <a:blip r:embed="rId2" cstate="print">
            <a:lum/>
          </a:blip>
          <a:stretch>
            <a:fillRect/>
          </a:stretch>
        </p:blipFill>
        <p:spPr>
          <a:xfrm>
            <a:off x="0" y="0"/>
            <a:ext cx="9144000" cy="3851585"/>
          </a:xfrm>
          <a:prstGeom prst="rect">
            <a:avLst/>
          </a:prstGeom>
          <a:noFill/>
        </p:spPr>
      </p:pic>
      <p:sp>
        <p:nvSpPr>
          <p:cNvPr id="5" name="内容占位符 4"/>
          <p:cNvSpPr>
            <a:spLocks noGrp="1"/>
          </p:cNvSpPr>
          <p:nvPr>
            <p:ph sz="half" idx="1"/>
          </p:nvPr>
        </p:nvSpPr>
        <p:spPr>
          <a:xfrm>
            <a:off x="457200" y="3933056"/>
            <a:ext cx="4038600" cy="2193107"/>
          </a:xfrm>
        </p:spPr>
        <p:txBody>
          <a:bodyPr>
            <a:normAutofit fontScale="62500" lnSpcReduction="20000"/>
          </a:bodyPr>
          <a:lstStyle/>
          <a:p>
            <a:r>
              <a:rPr lang="en-US" dirty="0" smtClean="0"/>
              <a:t>Neat, simple and clear</a:t>
            </a:r>
          </a:p>
          <a:p>
            <a:r>
              <a:rPr lang="en-US" dirty="0" smtClean="0"/>
              <a:t>There are some big section at the top</a:t>
            </a:r>
          </a:p>
          <a:p>
            <a:r>
              <a:rPr lang="en-US" dirty="0" smtClean="0"/>
              <a:t>Convenient</a:t>
            </a:r>
          </a:p>
          <a:p>
            <a:r>
              <a:rPr lang="en-US" dirty="0" smtClean="0"/>
              <a:t>Can access some major section quick and easy</a:t>
            </a:r>
          </a:p>
          <a:p>
            <a:r>
              <a:rPr lang="en-US" dirty="0" smtClean="0"/>
              <a:t>Some meaningful pictures show around, make this website lively</a:t>
            </a:r>
          </a:p>
          <a:p>
            <a:r>
              <a:rPr lang="en-US" dirty="0" smtClean="0"/>
              <a:t>Clear categories </a:t>
            </a:r>
          </a:p>
          <a:p>
            <a:endParaRPr lang="en-US" dirty="0" smtClean="0"/>
          </a:p>
          <a:p>
            <a:endParaRPr lang="en-US" dirty="0"/>
          </a:p>
        </p:txBody>
      </p:sp>
      <p:sp>
        <p:nvSpPr>
          <p:cNvPr id="6" name="内容占位符 5"/>
          <p:cNvSpPr>
            <a:spLocks noGrp="1"/>
          </p:cNvSpPr>
          <p:nvPr>
            <p:ph sz="half" idx="2"/>
          </p:nvPr>
        </p:nvSpPr>
        <p:spPr>
          <a:xfrm>
            <a:off x="4644008" y="3933056"/>
            <a:ext cx="4038600" cy="2265115"/>
          </a:xfrm>
        </p:spPr>
        <p:txBody>
          <a:bodyPr>
            <a:normAutofit fontScale="62500" lnSpcReduction="20000"/>
          </a:bodyPr>
          <a:lstStyle/>
          <a:p>
            <a:r>
              <a:rPr lang="en-US" dirty="0" smtClean="0"/>
              <a:t>Well designed</a:t>
            </a:r>
          </a:p>
          <a:p>
            <a:r>
              <a:rPr lang="en-US" dirty="0" smtClean="0"/>
              <a:t>Use a lot hyperlink to navigate you to where you want to visit</a:t>
            </a:r>
          </a:p>
          <a:p>
            <a:r>
              <a:rPr lang="en-US" dirty="0" smtClean="0"/>
              <a:t>Each picture is a hyperlink, visually give you an idea about it</a:t>
            </a:r>
          </a:p>
          <a:p>
            <a:r>
              <a:rPr lang="en-US" dirty="0" smtClean="0"/>
              <a:t>Search</a:t>
            </a:r>
          </a:p>
          <a:p>
            <a:r>
              <a:rPr lang="en-US" dirty="0" smtClean="0"/>
              <a:t>Like its style and color</a:t>
            </a:r>
          </a:p>
          <a:p>
            <a:endParaRPr lang="en-US" dirty="0" smtClean="0"/>
          </a:p>
          <a:p>
            <a:endParaRPr lang="en-US" dirty="0"/>
          </a:p>
        </p:txBody>
      </p:sp>
      <p:sp>
        <p:nvSpPr>
          <p:cNvPr id="9" name="TextBox 8"/>
          <p:cNvSpPr txBox="1"/>
          <p:nvPr/>
        </p:nvSpPr>
        <p:spPr>
          <a:xfrm>
            <a:off x="755576" y="6211669"/>
            <a:ext cx="7920880" cy="646331"/>
          </a:xfrm>
          <a:prstGeom prst="rect">
            <a:avLst/>
          </a:prstGeom>
          <a:noFill/>
        </p:spPr>
        <p:txBody>
          <a:bodyPr wrap="square" rtlCol="0">
            <a:spAutoFit/>
          </a:bodyPr>
          <a:lstStyle/>
          <a:p>
            <a:pPr defTabSz="914400"/>
            <a:r>
              <a:rPr lang="en-US" dirty="0" smtClean="0">
                <a:solidFill>
                  <a:prstClr val="black"/>
                </a:solidFill>
              </a:rPr>
              <a:t>From my point of view, this website looks good and also user friendly, I don’t have any better idea to improve it. </a:t>
            </a:r>
            <a:endParaRPr lang="en-US" dirty="0">
              <a:solidFill>
                <a:prstClr val="black"/>
              </a:solidFill>
            </a:endParaRPr>
          </a:p>
        </p:txBody>
      </p:sp>
      <p:sp>
        <p:nvSpPr>
          <p:cNvPr id="2" name="TextBox 1"/>
          <p:cNvSpPr txBox="1"/>
          <p:nvPr/>
        </p:nvSpPr>
        <p:spPr>
          <a:xfrm>
            <a:off x="8100392" y="5733256"/>
            <a:ext cx="953018" cy="369332"/>
          </a:xfrm>
          <a:prstGeom prst="rect">
            <a:avLst/>
          </a:prstGeom>
          <a:noFill/>
        </p:spPr>
        <p:txBody>
          <a:bodyPr wrap="none" rtlCol="0">
            <a:spAutoFit/>
          </a:bodyPr>
          <a:lstStyle/>
          <a:p>
            <a:pPr defTabSz="914400"/>
            <a:r>
              <a:rPr lang="en-US" smtClean="0">
                <a:solidFill>
                  <a:prstClr val="black"/>
                </a:solidFill>
              </a:rPr>
              <a:t>Xu Chao</a:t>
            </a:r>
            <a:endParaRPr 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QQ截图20110918210047.png">
            <a:hlinkClick r:id="rId2"/>
          </p:cNvPr>
          <p:cNvPicPr>
            <a:picLocks noGrp="1" noChangeAspect="1"/>
          </p:cNvPicPr>
          <p:nvPr>
            <p:ph idx="1"/>
          </p:nvPr>
        </p:nvPicPr>
        <p:blipFill>
          <a:blip r:embed="rId3" cstate="print"/>
          <a:stretch>
            <a:fillRect/>
          </a:stretch>
        </p:blipFill>
        <p:spPr>
          <a:xfrm>
            <a:off x="1371600" y="1143000"/>
            <a:ext cx="6400800" cy="3339548"/>
          </a:xfrm>
        </p:spPr>
      </p:pic>
      <p:sp>
        <p:nvSpPr>
          <p:cNvPr id="10" name="矩形 9"/>
          <p:cNvSpPr/>
          <p:nvPr/>
        </p:nvSpPr>
        <p:spPr>
          <a:xfrm>
            <a:off x="2362200" y="152400"/>
            <a:ext cx="4483348" cy="923330"/>
          </a:xfrm>
          <a:prstGeom prst="rect">
            <a:avLst/>
          </a:prstGeom>
          <a:noFill/>
        </p:spPr>
        <p:txBody>
          <a:bodyPr wrap="square" lIns="91440" tIns="45720" rIns="91440" bIns="45720">
            <a:spAutoFit/>
          </a:bodyPr>
          <a:lstStyle/>
          <a:p>
            <a:pPr algn="ctr" defTabSz="914400"/>
            <a:r>
              <a:rPr lang="en-US" altLang="zh-CN" sz="54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The Eco Zoo</a:t>
            </a:r>
            <a:endParaRPr lang="zh-CN" altLang="en-US" sz="54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
        <p:nvSpPr>
          <p:cNvPr id="15" name="TextBox 14"/>
          <p:cNvSpPr txBox="1"/>
          <p:nvPr/>
        </p:nvSpPr>
        <p:spPr>
          <a:xfrm>
            <a:off x="457200" y="4648200"/>
            <a:ext cx="2286000" cy="1785104"/>
          </a:xfrm>
          <a:prstGeom prst="rect">
            <a:avLst/>
          </a:prstGeom>
          <a:noFill/>
        </p:spPr>
        <p:txBody>
          <a:bodyPr wrap="square" rtlCol="0">
            <a:spAutoFit/>
          </a:bodyPr>
          <a:lstStyle/>
          <a:p>
            <a:pPr marL="342900" indent="-342900" algn="ctr" defTabSz="914400"/>
            <a:r>
              <a:rPr lang="en-US" altLang="zh-CN" sz="2000" b="1" dirty="0" smtClean="0">
                <a:solidFill>
                  <a:srgbClr val="00B050"/>
                </a:solidFill>
              </a:rPr>
              <a:t>Innovative Design</a:t>
            </a:r>
          </a:p>
          <a:p>
            <a:pPr marL="342900" indent="-342900" defTabSz="914400">
              <a:buFontTx/>
              <a:buAutoNum type="arabicPeriod"/>
            </a:pPr>
            <a:r>
              <a:rPr lang="en-US" altLang="zh-CN" dirty="0" smtClean="0">
                <a:solidFill>
                  <a:prstClr val="black"/>
                </a:solidFill>
              </a:rPr>
              <a:t>Amazing Graphics</a:t>
            </a:r>
          </a:p>
          <a:p>
            <a:pPr marL="342900" indent="-342900" defTabSz="914400">
              <a:buFontTx/>
              <a:buAutoNum type="arabicPeriod"/>
            </a:pPr>
            <a:r>
              <a:rPr lang="en-US" altLang="zh-CN" dirty="0" smtClean="0">
                <a:solidFill>
                  <a:prstClr val="black"/>
                </a:solidFill>
              </a:rPr>
              <a:t>Rich </a:t>
            </a:r>
            <a:r>
              <a:rPr lang="en-US" altLang="zh-CN" dirty="0">
                <a:solidFill>
                  <a:prstClr val="black"/>
                </a:solidFill>
              </a:rPr>
              <a:t>and </a:t>
            </a:r>
            <a:r>
              <a:rPr lang="en-US" altLang="zh-CN" dirty="0" smtClean="0">
                <a:solidFill>
                  <a:prstClr val="black"/>
                </a:solidFill>
              </a:rPr>
              <a:t>Vibrant Sound</a:t>
            </a:r>
          </a:p>
          <a:p>
            <a:pPr marL="342900" indent="-342900" defTabSz="914400">
              <a:buFontTx/>
              <a:buAutoNum type="arabicPeriod"/>
            </a:pPr>
            <a:endParaRPr lang="en-US" altLang="zh-CN" dirty="0" smtClean="0">
              <a:solidFill>
                <a:prstClr val="black"/>
              </a:solidFill>
            </a:endParaRPr>
          </a:p>
          <a:p>
            <a:pPr marL="342900" indent="-342900" defTabSz="914400"/>
            <a:r>
              <a:rPr lang="en-US" altLang="zh-CN" dirty="0">
                <a:solidFill>
                  <a:prstClr val="black"/>
                </a:solidFill>
              </a:rPr>
              <a:t> </a:t>
            </a:r>
            <a:r>
              <a:rPr lang="en-US" altLang="zh-CN" dirty="0" smtClean="0">
                <a:solidFill>
                  <a:prstClr val="black"/>
                </a:solidFill>
              </a:rPr>
              <a:t>     </a:t>
            </a:r>
            <a:endParaRPr lang="zh-CN" altLang="en-US" dirty="0">
              <a:solidFill>
                <a:prstClr val="black"/>
              </a:solidFill>
            </a:endParaRPr>
          </a:p>
        </p:txBody>
      </p:sp>
      <p:sp>
        <p:nvSpPr>
          <p:cNvPr id="16" name="TextBox 15"/>
          <p:cNvSpPr txBox="1"/>
          <p:nvPr/>
        </p:nvSpPr>
        <p:spPr>
          <a:xfrm>
            <a:off x="6324600" y="4648200"/>
            <a:ext cx="2438400" cy="1231106"/>
          </a:xfrm>
          <a:prstGeom prst="rect">
            <a:avLst/>
          </a:prstGeom>
          <a:noFill/>
        </p:spPr>
        <p:txBody>
          <a:bodyPr wrap="square" rtlCol="0">
            <a:spAutoFit/>
          </a:bodyPr>
          <a:lstStyle/>
          <a:p>
            <a:pPr defTabSz="914400"/>
            <a:r>
              <a:rPr lang="en-US" altLang="zh-CN" sz="2000" b="1" dirty="0" smtClean="0">
                <a:solidFill>
                  <a:srgbClr val="00B050"/>
                </a:solidFill>
              </a:rPr>
              <a:t>Educational Contents</a:t>
            </a:r>
          </a:p>
          <a:p>
            <a:pPr marL="457200" indent="-457200" defTabSz="914400">
              <a:buFontTx/>
              <a:buAutoNum type="arabicPeriod"/>
            </a:pPr>
            <a:r>
              <a:rPr lang="en-US" altLang="zh-CN" dirty="0" smtClean="0">
                <a:solidFill>
                  <a:prstClr val="black"/>
                </a:solidFill>
              </a:rPr>
              <a:t>Protect Resources</a:t>
            </a:r>
          </a:p>
          <a:p>
            <a:pPr marL="457200" indent="-457200" defTabSz="914400">
              <a:buFontTx/>
              <a:buAutoNum type="arabicPeriod"/>
            </a:pPr>
            <a:r>
              <a:rPr lang="en-US" altLang="zh-CN" dirty="0" smtClean="0">
                <a:solidFill>
                  <a:prstClr val="black"/>
                </a:solidFill>
              </a:rPr>
              <a:t>Save Resources</a:t>
            </a:r>
          </a:p>
          <a:p>
            <a:pPr defTabSz="914400"/>
            <a:endParaRPr lang="zh-CN" altLang="en-US" dirty="0">
              <a:solidFill>
                <a:prstClr val="black"/>
              </a:solidFill>
            </a:endParaRPr>
          </a:p>
        </p:txBody>
      </p:sp>
      <p:sp>
        <p:nvSpPr>
          <p:cNvPr id="17" name="TextBox 16"/>
          <p:cNvSpPr txBox="1"/>
          <p:nvPr/>
        </p:nvSpPr>
        <p:spPr>
          <a:xfrm>
            <a:off x="3200400" y="4648200"/>
            <a:ext cx="2819400" cy="954107"/>
          </a:xfrm>
          <a:prstGeom prst="rect">
            <a:avLst/>
          </a:prstGeom>
          <a:noFill/>
        </p:spPr>
        <p:txBody>
          <a:bodyPr wrap="square" rtlCol="0">
            <a:spAutoFit/>
          </a:bodyPr>
          <a:lstStyle/>
          <a:p>
            <a:pPr defTabSz="914400"/>
            <a:r>
              <a:rPr lang="en-US" altLang="zh-CN" sz="2000" b="1" dirty="0" smtClean="0">
                <a:solidFill>
                  <a:srgbClr val="00B050"/>
                </a:solidFill>
              </a:rPr>
              <a:t>Simple &amp; Easy Browsing </a:t>
            </a:r>
          </a:p>
          <a:p>
            <a:pPr marL="342900" indent="-342900" defTabSz="914400">
              <a:buFontTx/>
              <a:buAutoNum type="arabicPeriod"/>
            </a:pPr>
            <a:r>
              <a:rPr lang="en-US" altLang="zh-CN" dirty="0" smtClean="0">
                <a:solidFill>
                  <a:prstClr val="black"/>
                </a:solidFill>
              </a:rPr>
              <a:t>Visual Demonstration</a:t>
            </a:r>
          </a:p>
          <a:p>
            <a:pPr marL="342900" indent="-342900" defTabSz="914400">
              <a:buFontTx/>
              <a:buAutoNum type="arabicPeriod"/>
            </a:pPr>
            <a:r>
              <a:rPr lang="en-US" altLang="zh-CN" dirty="0" smtClean="0">
                <a:solidFill>
                  <a:prstClr val="black"/>
                </a:solidFill>
              </a:rPr>
              <a:t>Shortcut Icons</a:t>
            </a:r>
            <a:endParaRPr lang="zh-CN" altLang="en-US" dirty="0">
              <a:solidFill>
                <a:prstClr val="black"/>
              </a:solidFill>
            </a:endParaRPr>
          </a:p>
        </p:txBody>
      </p:sp>
      <p:sp>
        <p:nvSpPr>
          <p:cNvPr id="2" name="TextBox 1"/>
          <p:cNvSpPr txBox="1"/>
          <p:nvPr/>
        </p:nvSpPr>
        <p:spPr>
          <a:xfrm>
            <a:off x="7010400" y="614065"/>
            <a:ext cx="965329" cy="369332"/>
          </a:xfrm>
          <a:prstGeom prst="rect">
            <a:avLst/>
          </a:prstGeom>
          <a:noFill/>
        </p:spPr>
        <p:txBody>
          <a:bodyPr wrap="none" rtlCol="0">
            <a:spAutoFit/>
          </a:bodyPr>
          <a:lstStyle/>
          <a:p>
            <a:pPr defTabSz="914400"/>
            <a:r>
              <a:rPr lang="en-US" dirty="0" smtClean="0">
                <a:solidFill>
                  <a:prstClr val="black"/>
                </a:solidFill>
              </a:rPr>
              <a:t>Zhang </a:t>
            </a:r>
            <a:r>
              <a:rPr lang="en-US" smtClean="0">
                <a:solidFill>
                  <a:prstClr val="black"/>
                </a:solidFill>
              </a:rPr>
              <a:t>yi</a:t>
            </a:r>
            <a:endParaRPr 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24805" y="161301"/>
            <a:ext cx="8228160" cy="848249"/>
          </a:xfrm>
          <a:ln/>
        </p:spPr>
        <p:txBody>
          <a:bodyPr tIns="9596"/>
          <a:lstStyle/>
          <a:p>
            <a:pPr algn="ctr">
              <a:lnSpc>
                <a:spcPct val="98000"/>
              </a:lnSpc>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US" sz="2900" dirty="0"/>
              <a:t>Evaluation of http://arcyber.army.mil/</a:t>
            </a:r>
          </a:p>
        </p:txBody>
      </p:sp>
      <p:sp>
        <p:nvSpPr>
          <p:cNvPr id="4099" name="Rectangle 3"/>
          <p:cNvSpPr>
            <a:spLocks noGrp="1" noChangeArrowheads="1"/>
          </p:cNvSpPr>
          <p:nvPr>
            <p:ph type="body" sz="half" idx="1"/>
          </p:nvPr>
        </p:nvSpPr>
        <p:spPr>
          <a:xfrm>
            <a:off x="4986720" y="1078673"/>
            <a:ext cx="4008960" cy="5530181"/>
          </a:xfrm>
          <a:ln/>
        </p:spPr>
        <p:txBody>
          <a:bodyPr tIns="14395">
            <a:noAutofit/>
          </a:bodyPr>
          <a:lstStyle/>
          <a:p>
            <a:pPr marL="783047" indent="-585847">
              <a:buClr>
                <a:srgbClr val="8AE234"/>
              </a:buClr>
              <a:buSzPct val="45000"/>
              <a:buFont typeface="Wingdings" charset="2"/>
              <a:buChar char=""/>
              <a:tabLst>
                <a:tab pos="656378" algn="l"/>
                <a:tab pos="1312751" algn="l"/>
                <a:tab pos="1969133" algn="l"/>
                <a:tab pos="2625509" algn="l"/>
                <a:tab pos="3281886" algn="l"/>
                <a:tab pos="3938265" algn="l"/>
              </a:tabLst>
            </a:pPr>
            <a:r>
              <a:rPr lang="en-US" sz="1600" dirty="0">
                <a:solidFill>
                  <a:schemeClr val="accent2">
                    <a:lumMod val="60000"/>
                    <a:lumOff val="40000"/>
                  </a:schemeClr>
                </a:solidFill>
              </a:rPr>
              <a:t>The homepage has nice colors and background which reflects the organization of cyber war (spears)</a:t>
            </a:r>
          </a:p>
          <a:p>
            <a:pPr marL="783047" indent="-585847">
              <a:buClr>
                <a:srgbClr val="8AE234"/>
              </a:buClr>
              <a:buSzPct val="45000"/>
              <a:buFont typeface="Wingdings" charset="2"/>
              <a:buChar char=""/>
              <a:tabLst>
                <a:tab pos="656378" algn="l"/>
                <a:tab pos="1312751" algn="l"/>
                <a:tab pos="1969133" algn="l"/>
                <a:tab pos="2625509" algn="l"/>
                <a:tab pos="3281886" algn="l"/>
                <a:tab pos="3938265" algn="l"/>
              </a:tabLst>
            </a:pPr>
            <a:r>
              <a:rPr lang="en-US" sz="1600" dirty="0">
                <a:solidFill>
                  <a:schemeClr val="accent2">
                    <a:lumMod val="60000"/>
                    <a:lumOff val="40000"/>
                  </a:schemeClr>
                </a:solidFill>
              </a:rPr>
              <a:t>Website navigation is easy and  it contains  slides of  graphics.</a:t>
            </a:r>
          </a:p>
          <a:p>
            <a:pPr marL="783047" indent="-585847">
              <a:buClr>
                <a:srgbClr val="8AE234"/>
              </a:buClr>
              <a:buSzPct val="45000"/>
              <a:buFont typeface="Wingdings" charset="2"/>
              <a:buChar char=""/>
              <a:tabLst>
                <a:tab pos="656378" algn="l"/>
                <a:tab pos="1312751" algn="l"/>
                <a:tab pos="1969133" algn="l"/>
                <a:tab pos="2625509" algn="l"/>
                <a:tab pos="3281886" algn="l"/>
                <a:tab pos="3938265" algn="l"/>
              </a:tabLst>
            </a:pPr>
            <a:r>
              <a:rPr lang="en-US" sz="1600" dirty="0">
                <a:solidFill>
                  <a:schemeClr val="accent2">
                    <a:lumMod val="60000"/>
                    <a:lumOff val="40000"/>
                  </a:schemeClr>
                </a:solidFill>
              </a:rPr>
              <a:t>Spelling and grammar are correct.</a:t>
            </a:r>
          </a:p>
          <a:p>
            <a:pPr marL="783047" indent="-585847">
              <a:buClr>
                <a:srgbClr val="8AE234"/>
              </a:buClr>
              <a:buSzPct val="45000"/>
              <a:buFont typeface="Wingdings" charset="2"/>
              <a:buChar char=""/>
              <a:tabLst>
                <a:tab pos="656378" algn="l"/>
                <a:tab pos="1312751" algn="l"/>
                <a:tab pos="1969133" algn="l"/>
                <a:tab pos="2625509" algn="l"/>
                <a:tab pos="3281886" algn="l"/>
                <a:tab pos="3938265" algn="l"/>
              </a:tabLst>
            </a:pPr>
            <a:r>
              <a:rPr lang="en-US" sz="1600" dirty="0">
                <a:solidFill>
                  <a:schemeClr val="accent2">
                    <a:lumMod val="60000"/>
                    <a:lumOff val="40000"/>
                  </a:schemeClr>
                </a:solidFill>
              </a:rPr>
              <a:t>Website is connected to external social networks such as </a:t>
            </a:r>
            <a:r>
              <a:rPr lang="en-US" sz="1600" dirty="0" err="1">
                <a:solidFill>
                  <a:schemeClr val="accent2">
                    <a:lumMod val="60000"/>
                    <a:lumOff val="40000"/>
                  </a:schemeClr>
                </a:solidFill>
              </a:rPr>
              <a:t>youtube</a:t>
            </a:r>
            <a:r>
              <a:rPr lang="en-US" sz="1600" dirty="0">
                <a:solidFill>
                  <a:schemeClr val="accent2">
                    <a:lumMod val="60000"/>
                    <a:lumOff val="40000"/>
                  </a:schemeClr>
                </a:solidFill>
              </a:rPr>
              <a:t>, </a:t>
            </a:r>
            <a:r>
              <a:rPr lang="en-US" sz="1600" dirty="0" err="1">
                <a:solidFill>
                  <a:schemeClr val="accent2">
                    <a:lumMod val="60000"/>
                    <a:lumOff val="40000"/>
                  </a:schemeClr>
                </a:solidFill>
              </a:rPr>
              <a:t>facebook</a:t>
            </a:r>
            <a:r>
              <a:rPr lang="en-US" sz="1600" dirty="0">
                <a:solidFill>
                  <a:schemeClr val="accent2">
                    <a:lumMod val="60000"/>
                    <a:lumOff val="40000"/>
                  </a:schemeClr>
                </a:solidFill>
              </a:rPr>
              <a:t> and twitter where by one can follow all the website updates.</a:t>
            </a:r>
          </a:p>
          <a:p>
            <a:pPr marL="783047" indent="-585847">
              <a:buClr>
                <a:srgbClr val="8AE234"/>
              </a:buClr>
              <a:buSzPct val="45000"/>
              <a:buFont typeface="Wingdings" charset="2"/>
              <a:buChar char=""/>
              <a:tabLst>
                <a:tab pos="656378" algn="l"/>
                <a:tab pos="1312751" algn="l"/>
                <a:tab pos="1969133" algn="l"/>
                <a:tab pos="2625509" algn="l"/>
                <a:tab pos="3281886" algn="l"/>
                <a:tab pos="3938265" algn="l"/>
              </a:tabLst>
            </a:pPr>
            <a:r>
              <a:rPr lang="en-US" sz="1600" dirty="0">
                <a:solidFill>
                  <a:schemeClr val="accent2">
                    <a:lumMod val="60000"/>
                    <a:lumOff val="40000"/>
                  </a:schemeClr>
                </a:solidFill>
              </a:rPr>
              <a:t>I like how the layers of the contents are arranged and all links are functional.</a:t>
            </a:r>
          </a:p>
          <a:p>
            <a:pPr marL="783047" indent="-585847">
              <a:buClr>
                <a:srgbClr val="8AE234"/>
              </a:buClr>
              <a:buSzPct val="45000"/>
              <a:buFont typeface="Wingdings" charset="2"/>
              <a:buChar char=""/>
              <a:tabLst>
                <a:tab pos="656378" algn="l"/>
                <a:tab pos="1312751" algn="l"/>
                <a:tab pos="1969133" algn="l"/>
                <a:tab pos="2625509" algn="l"/>
                <a:tab pos="3281886" algn="l"/>
                <a:tab pos="3938265" algn="l"/>
              </a:tabLst>
            </a:pPr>
            <a:r>
              <a:rPr lang="en-US" sz="1600" dirty="0">
                <a:solidFill>
                  <a:schemeClr val="accent2">
                    <a:lumMod val="60000"/>
                    <a:lumOff val="40000"/>
                  </a:schemeClr>
                </a:solidFill>
              </a:rPr>
              <a:t>I like the horizontal menu as opposed to vertical.</a:t>
            </a:r>
          </a:p>
          <a:p>
            <a:pPr marL="783047" indent="-585847">
              <a:buClr>
                <a:srgbClr val="8AE234"/>
              </a:buClr>
              <a:buSzPct val="45000"/>
              <a:buFont typeface="Wingdings" charset="2"/>
              <a:buChar char=""/>
              <a:tabLst>
                <a:tab pos="656378" algn="l"/>
                <a:tab pos="1312751" algn="l"/>
                <a:tab pos="1969133" algn="l"/>
                <a:tab pos="2625509" algn="l"/>
                <a:tab pos="3281886" algn="l"/>
                <a:tab pos="3938265" algn="l"/>
              </a:tabLst>
            </a:pPr>
            <a:r>
              <a:rPr lang="en-US" sz="1600" dirty="0">
                <a:solidFill>
                  <a:schemeClr val="accent2">
                    <a:lumMod val="60000"/>
                    <a:lumOff val="40000"/>
                  </a:schemeClr>
                </a:solidFill>
              </a:rPr>
              <a:t> I also like mouse over</a:t>
            </a:r>
            <a:r>
              <a:rPr lang="en-US" sz="1600" b="1" dirty="0">
                <a:solidFill>
                  <a:schemeClr val="accent2">
                    <a:lumMod val="60000"/>
                    <a:lumOff val="40000"/>
                  </a:schemeClr>
                </a:solidFill>
              </a:rPr>
              <a:t>  </a:t>
            </a:r>
            <a:r>
              <a:rPr lang="en-US" sz="1600" dirty="0">
                <a:solidFill>
                  <a:schemeClr val="accent2">
                    <a:lumMod val="60000"/>
                    <a:lumOff val="40000"/>
                  </a:schemeClr>
                </a:solidFill>
              </a:rPr>
              <a:t>functionality</a:t>
            </a:r>
          </a:p>
        </p:txBody>
      </p:sp>
      <p:pic>
        <p:nvPicPr>
          <p:cNvPr id="4098" name="Picture 2"/>
          <p:cNvPicPr>
            <a:picLocks noChangeAspect="1" noChangeArrowheads="1"/>
          </p:cNvPicPr>
          <p:nvPr/>
        </p:nvPicPr>
        <p:blipFill>
          <a:blip r:embed="rId3" cstate="print"/>
          <a:srcRect/>
          <a:stretch>
            <a:fillRect/>
          </a:stretch>
        </p:blipFill>
        <p:spPr bwMode="auto">
          <a:xfrm>
            <a:off x="148320" y="1009546"/>
            <a:ext cx="4821264" cy="5391926"/>
          </a:xfrm>
          <a:prstGeom prst="rect">
            <a:avLst/>
          </a:prstGeom>
          <a:noFill/>
          <a:ln w="9525">
            <a:noFill/>
            <a:round/>
            <a:headEnd/>
            <a:tailEnd/>
          </a:ln>
          <a:effectLst/>
        </p:spPr>
      </p:pic>
      <p:sp>
        <p:nvSpPr>
          <p:cNvPr id="2" name="TextBox 1"/>
          <p:cNvSpPr txBox="1"/>
          <p:nvPr/>
        </p:nvSpPr>
        <p:spPr>
          <a:xfrm>
            <a:off x="7267684" y="41765"/>
            <a:ext cx="1975679" cy="341383"/>
          </a:xfrm>
          <a:prstGeom prst="rect">
            <a:avLst/>
          </a:prstGeom>
          <a:noFill/>
        </p:spPr>
        <p:txBody>
          <a:bodyPr wrap="none" lIns="82910" tIns="41455" rIns="82910" bIns="41455" rtlCol="0">
            <a:spAutoFit/>
          </a:bodyPr>
          <a:lstStyle/>
          <a:p>
            <a:pPr defTabSz="414554" fontAlgn="base" hangingPunct="0">
              <a:lnSpc>
                <a:spcPct val="93000"/>
              </a:lnSpc>
              <a:spcBef>
                <a:spcPct val="0"/>
              </a:spcBef>
              <a:spcAft>
                <a:spcPct val="0"/>
              </a:spcAft>
              <a:buClr>
                <a:srgbClr val="000000"/>
              </a:buClr>
              <a:buSzPct val="100000"/>
            </a:pPr>
            <a:r>
              <a:rPr lang="en-US" dirty="0" smtClean="0">
                <a:solidFill>
                  <a:prstClr val="white"/>
                </a:solidFill>
              </a:rPr>
              <a:t>Ronnie </a:t>
            </a:r>
            <a:r>
              <a:rPr lang="en-US" dirty="0" err="1" smtClean="0">
                <a:solidFill>
                  <a:prstClr val="white"/>
                </a:solidFill>
              </a:rPr>
              <a:t>Sekamwa</a:t>
            </a:r>
            <a:endParaRPr lang="en-US"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8" name="Content Placeholder 7"/>
          <p:cNvSpPr>
            <a:spLocks noGrp="1"/>
          </p:cNvSpPr>
          <p:nvPr>
            <p:ph idx="1"/>
          </p:nvPr>
        </p:nvSpPr>
        <p:spPr/>
        <p:txBody>
          <a:bodyPr>
            <a:normAutofit fontScale="70000" lnSpcReduction="20000"/>
          </a:bodyPr>
          <a:lstStyle/>
          <a:p>
            <a:r>
              <a:rPr lang="en-US" dirty="0" smtClean="0"/>
              <a:t>Like:</a:t>
            </a:r>
          </a:p>
          <a:p>
            <a:pPr lvl="1"/>
            <a:r>
              <a:rPr lang="en-US" dirty="0" smtClean="0"/>
              <a:t>Each page show exactly what website does:</a:t>
            </a:r>
          </a:p>
          <a:p>
            <a:pPr lvl="2"/>
            <a:r>
              <a:rPr lang="en-US" dirty="0" smtClean="0"/>
              <a:t>Allows ordering takeout online</a:t>
            </a:r>
          </a:p>
          <a:p>
            <a:pPr lvl="1"/>
            <a:r>
              <a:rPr lang="en-US" dirty="0" smtClean="0"/>
              <a:t>Has useable mobile version for smart phones</a:t>
            </a:r>
          </a:p>
          <a:p>
            <a:pPr lvl="1"/>
            <a:r>
              <a:rPr lang="en-US" dirty="0" smtClean="0"/>
              <a:t>Good use of symbols and pop-ups to show what pages mean</a:t>
            </a:r>
          </a:p>
          <a:p>
            <a:pPr lvl="1"/>
            <a:r>
              <a:rPr lang="en-US" dirty="0" smtClean="0"/>
              <a:t>No doubts about who to contact with problems.</a:t>
            </a:r>
          </a:p>
          <a:p>
            <a:pPr lvl="1"/>
            <a:endParaRPr lang="en-US" dirty="0" smtClean="0"/>
          </a:p>
          <a:p>
            <a:r>
              <a:rPr lang="en-US" dirty="0" smtClean="0"/>
              <a:t>Dislikes:</a:t>
            </a:r>
          </a:p>
          <a:p>
            <a:pPr lvl="1"/>
            <a:r>
              <a:rPr lang="en-US" dirty="0" smtClean="0"/>
              <a:t>No faceted browsing, so cannot search for a specific set of attributes.</a:t>
            </a:r>
          </a:p>
          <a:p>
            <a:pPr lvl="1"/>
            <a:r>
              <a:rPr lang="en-US" dirty="0" smtClean="0"/>
              <a:t>Some graphics on the page are small and </a:t>
            </a:r>
          </a:p>
          <a:p>
            <a:pPr lvl="1"/>
            <a:r>
              <a:rPr lang="en-US" dirty="0" smtClean="0"/>
              <a:t>Makes you fat.</a:t>
            </a:r>
          </a:p>
          <a:p>
            <a:endParaRPr lang="en-US" dirty="0" smtClean="0"/>
          </a:p>
          <a:p>
            <a:r>
              <a:rPr lang="en-US" dirty="0" smtClean="0"/>
              <a:t>How I would change:</a:t>
            </a:r>
          </a:p>
          <a:p>
            <a:pPr lvl="1"/>
            <a:r>
              <a:rPr lang="en-US" dirty="0" smtClean="0"/>
              <a:t>Would add a “wizard” to allow specifying options and seeing what the site recommends.</a:t>
            </a:r>
          </a:p>
          <a:p>
            <a:pPr lvl="1"/>
            <a:r>
              <a:rPr lang="en-US" dirty="0" smtClean="0"/>
              <a:t>Would make many of the graphics larger and to make them easier </a:t>
            </a:r>
            <a:r>
              <a:rPr lang="en-US" smtClean="0"/>
              <a:t>to read.</a:t>
            </a:r>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80114"/>
            <a:ext cx="3429000" cy="92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467600" y="457200"/>
            <a:ext cx="1486304" cy="369332"/>
          </a:xfrm>
          <a:prstGeom prst="rect">
            <a:avLst/>
          </a:prstGeom>
          <a:noFill/>
        </p:spPr>
        <p:txBody>
          <a:bodyPr wrap="none" lIns="91410" tIns="45706" rIns="91410" bIns="45706" rtlCol="0">
            <a:spAutoFit/>
          </a:bodyPr>
          <a:lstStyle/>
          <a:p>
            <a:r>
              <a:rPr lang="en-US" dirty="0" err="1" smtClean="0">
                <a:solidFill>
                  <a:prstClr val="white"/>
                </a:solidFill>
              </a:rPr>
              <a:t>Babeu</a:t>
            </a:r>
            <a:r>
              <a:rPr lang="en-US" smtClean="0">
                <a:solidFill>
                  <a:prstClr val="white"/>
                </a:solidFill>
              </a:rPr>
              <a:t> Alex</a:t>
            </a:r>
            <a:endParaRPr lang="en-US">
              <a:solidFill>
                <a:prstClr val="white"/>
              </a:solidFill>
            </a:endParaRPr>
          </a:p>
        </p:txBody>
      </p:sp>
    </p:spTree>
    <p:extLst>
      <p:ext uri="{BB962C8B-B14F-4D97-AF65-F5344CB8AC3E}">
        <p14:creationId xmlns:p14="http://schemas.microsoft.com/office/powerpoint/2010/main" val="3956616419"/>
      </p:ext>
    </p:extLst>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52403"/>
            <a:ext cx="8686800" cy="1295400"/>
          </a:xfrm>
        </p:spPr>
        <p:txBody>
          <a:bodyPr>
            <a:noAutofit/>
          </a:bodyPr>
          <a:lstStyle/>
          <a:p>
            <a:r>
              <a:rPr lang="en-US" sz="8800" dirty="0">
                <a:solidFill>
                  <a:schemeClr val="accent1">
                    <a:lumMod val="50000"/>
                  </a:schemeClr>
                </a:solidFill>
              </a:rPr>
              <a:t>Craigslist.org</a:t>
            </a:r>
          </a:p>
        </p:txBody>
      </p:sp>
      <p:sp>
        <p:nvSpPr>
          <p:cNvPr id="3" name="Subtitle 2"/>
          <p:cNvSpPr>
            <a:spLocks noGrp="1"/>
          </p:cNvSpPr>
          <p:nvPr>
            <p:ph type="subTitle" idx="1"/>
          </p:nvPr>
        </p:nvSpPr>
        <p:spPr>
          <a:xfrm>
            <a:off x="533400" y="1371600"/>
            <a:ext cx="7848600" cy="5105400"/>
          </a:xfrm>
        </p:spPr>
        <p:txBody>
          <a:bodyPr>
            <a:normAutofit fontScale="92500"/>
          </a:bodyPr>
          <a:lstStyle/>
          <a:p>
            <a:pPr algn="l"/>
            <a:r>
              <a:rPr lang="en-US" sz="3500" b="1" dirty="0">
                <a:solidFill>
                  <a:schemeClr val="accent4">
                    <a:lumMod val="50000"/>
                  </a:schemeClr>
                </a:solidFill>
                <a:latin typeface="Century Gothic" pitchFamily="34" charset="0"/>
              </a:rPr>
              <a:t>Pros:</a:t>
            </a:r>
          </a:p>
          <a:p>
            <a:pPr algn="l"/>
            <a:r>
              <a:rPr lang="en-US" dirty="0" smtClean="0">
                <a:latin typeface="Century Gothic" pitchFamily="34" charset="0"/>
              </a:rPr>
              <a:t>   1. mostly free service, not supported by adverts</a:t>
            </a:r>
          </a:p>
          <a:p>
            <a:pPr algn="l"/>
            <a:r>
              <a:rPr lang="en-US" dirty="0" smtClean="0">
                <a:latin typeface="Century Gothic" pitchFamily="34" charset="0"/>
              </a:rPr>
              <a:t>   2. easy to use</a:t>
            </a:r>
          </a:p>
          <a:p>
            <a:pPr algn="l"/>
            <a:r>
              <a:rPr lang="en-US" dirty="0" smtClean="0">
                <a:latin typeface="Century Gothic" pitchFamily="34" charset="0"/>
              </a:rPr>
              <a:t>   3. covers all 50 states, 450 cities all over the </a:t>
            </a:r>
          </a:p>
          <a:p>
            <a:pPr algn="l"/>
            <a:r>
              <a:rPr lang="en-US" dirty="0" smtClean="0">
                <a:latin typeface="Century Gothic" pitchFamily="34" charset="0"/>
              </a:rPr>
              <a:t>        world, and still growing</a:t>
            </a:r>
          </a:p>
          <a:p>
            <a:pPr algn="l"/>
            <a:r>
              <a:rPr lang="en-US" dirty="0" smtClean="0">
                <a:latin typeface="Century Gothic" pitchFamily="34" charset="0"/>
              </a:rPr>
              <a:t>   4. large number of users (easy to sell or find goods)</a:t>
            </a:r>
          </a:p>
          <a:p>
            <a:pPr algn="l"/>
            <a:r>
              <a:rPr lang="en-US" sz="3500" b="1" dirty="0">
                <a:solidFill>
                  <a:srgbClr val="FF0000"/>
                </a:solidFill>
                <a:latin typeface="Century Gothic" pitchFamily="34" charset="0"/>
              </a:rPr>
              <a:t>Cons:</a:t>
            </a:r>
          </a:p>
          <a:p>
            <a:pPr algn="l"/>
            <a:r>
              <a:rPr lang="en-US" dirty="0">
                <a:latin typeface="Century Gothic" pitchFamily="34" charset="0"/>
              </a:rPr>
              <a:t> </a:t>
            </a:r>
            <a:r>
              <a:rPr lang="en-US" dirty="0" smtClean="0">
                <a:latin typeface="Century Gothic" pitchFamily="34" charset="0"/>
              </a:rPr>
              <a:t>   1. limited search function</a:t>
            </a:r>
          </a:p>
          <a:p>
            <a:pPr algn="l"/>
            <a:r>
              <a:rPr lang="en-US" dirty="0">
                <a:latin typeface="Century Gothic" pitchFamily="34" charset="0"/>
              </a:rPr>
              <a:t> </a:t>
            </a:r>
            <a:r>
              <a:rPr lang="en-US" dirty="0" smtClean="0">
                <a:latin typeface="Century Gothic" pitchFamily="34" charset="0"/>
              </a:rPr>
              <a:t>   2. since it is free it attracts criminals for easy target</a:t>
            </a:r>
          </a:p>
          <a:p>
            <a:pPr algn="l"/>
            <a:r>
              <a:rPr lang="en-US" dirty="0" smtClean="0">
                <a:latin typeface="Century Gothic" pitchFamily="34" charset="0"/>
              </a:rPr>
              <a:t>    3. lots of scam and fraud</a:t>
            </a:r>
          </a:p>
          <a:p>
            <a:endParaRPr lang="en-US" dirty="0"/>
          </a:p>
        </p:txBody>
      </p:sp>
      <p:sp>
        <p:nvSpPr>
          <p:cNvPr id="4" name="TextBox 3"/>
          <p:cNvSpPr txBox="1"/>
          <p:nvPr/>
        </p:nvSpPr>
        <p:spPr>
          <a:xfrm>
            <a:off x="7239000" y="1524000"/>
            <a:ext cx="1567224" cy="369332"/>
          </a:xfrm>
          <a:prstGeom prst="rect">
            <a:avLst/>
          </a:prstGeom>
          <a:noFill/>
        </p:spPr>
        <p:txBody>
          <a:bodyPr wrap="none" lIns="91410" tIns="45706" rIns="91410" bIns="45706" rtlCol="0">
            <a:spAutoFit/>
          </a:bodyPr>
          <a:lstStyle/>
          <a:p>
            <a:r>
              <a:rPr lang="en-US" dirty="0" err="1" smtClean="0">
                <a:solidFill>
                  <a:prstClr val="black"/>
                </a:solidFill>
              </a:rPr>
              <a:t>Alena</a:t>
            </a:r>
            <a:r>
              <a:rPr lang="en-US" dirty="0" smtClean="0">
                <a:solidFill>
                  <a:prstClr val="black"/>
                </a:solidFill>
              </a:rPr>
              <a:t> </a:t>
            </a:r>
            <a:r>
              <a:rPr lang="en-US" dirty="0" err="1" smtClean="0">
                <a:solidFill>
                  <a:prstClr val="black"/>
                </a:solidFill>
              </a:rPr>
              <a:t>Bertash</a:t>
            </a:r>
            <a:endParaRPr lang="en-US" dirty="0">
              <a:solidFill>
                <a:prstClr val="black"/>
              </a:solidFill>
            </a:endParaRPr>
          </a:p>
        </p:txBody>
      </p:sp>
    </p:spTree>
    <p:extLst>
      <p:ext uri="{BB962C8B-B14F-4D97-AF65-F5344CB8AC3E}">
        <p14:creationId xmlns:p14="http://schemas.microsoft.com/office/powerpoint/2010/main" val="2509523046"/>
      </p:ext>
    </p:extLst>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2939044" y="653832"/>
            <a:ext cx="3395520" cy="390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15" tIns="60003" rIns="81615" bIns="40807"/>
          <a:lstStyle>
            <a:lvl1pPr eaLnBrk="0">
              <a:tabLst>
                <a:tab pos="723900" algn="l"/>
                <a:tab pos="1447800" algn="l"/>
                <a:tab pos="2171700" algn="l"/>
                <a:tab pos="2895600" algn="l"/>
                <a:tab pos="3619500" algn="l"/>
              </a:tabLst>
              <a:defRPr>
                <a:solidFill>
                  <a:schemeClr val="tx1"/>
                </a:solidFill>
                <a:latin typeface="Arial" charset="0"/>
                <a:cs typeface="Arial Unicode MS" charset="0"/>
              </a:defRPr>
            </a:lvl1pPr>
            <a:lvl2pPr eaLnBrk="0">
              <a:tabLst>
                <a:tab pos="723900" algn="l"/>
                <a:tab pos="1447800" algn="l"/>
                <a:tab pos="2171700" algn="l"/>
                <a:tab pos="2895600" algn="l"/>
                <a:tab pos="3619500" algn="l"/>
              </a:tabLst>
              <a:defRPr>
                <a:solidFill>
                  <a:schemeClr val="tx1"/>
                </a:solidFill>
                <a:latin typeface="Arial" charset="0"/>
                <a:cs typeface="Arial Unicode MS" charset="0"/>
              </a:defRPr>
            </a:lvl2pPr>
            <a:lvl3pPr eaLnBrk="0">
              <a:tabLst>
                <a:tab pos="723900" algn="l"/>
                <a:tab pos="1447800" algn="l"/>
                <a:tab pos="2171700" algn="l"/>
                <a:tab pos="2895600" algn="l"/>
                <a:tab pos="3619500" algn="l"/>
              </a:tabLst>
              <a:defRPr>
                <a:solidFill>
                  <a:schemeClr val="tx1"/>
                </a:solidFill>
                <a:latin typeface="Arial" charset="0"/>
                <a:cs typeface="Arial Unicode MS" charset="0"/>
              </a:defRPr>
            </a:lvl3pPr>
            <a:lvl4pPr eaLnBrk="0">
              <a:tabLst>
                <a:tab pos="723900" algn="l"/>
                <a:tab pos="1447800" algn="l"/>
                <a:tab pos="2171700" algn="l"/>
                <a:tab pos="2895600" algn="l"/>
                <a:tab pos="3619500" algn="l"/>
              </a:tabLst>
              <a:defRPr>
                <a:solidFill>
                  <a:schemeClr val="tx1"/>
                </a:solidFill>
                <a:latin typeface="Arial" charset="0"/>
                <a:cs typeface="Arial Unicode MS" charset="0"/>
              </a:defRPr>
            </a:lvl4pPr>
            <a:lvl5pPr eaLnBrk="0">
              <a:tabLst>
                <a:tab pos="723900" algn="l"/>
                <a:tab pos="1447800" algn="l"/>
                <a:tab pos="2171700" algn="l"/>
                <a:tab pos="2895600" algn="l"/>
                <a:tab pos="3619500" algn="l"/>
              </a:tabLst>
              <a:defRPr>
                <a:solidFill>
                  <a:schemeClr val="tx1"/>
                </a:solidFill>
                <a:latin typeface="Arial"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chemeClr val="tx1"/>
                </a:solidFill>
                <a:latin typeface="Arial"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chemeClr val="tx1"/>
                </a:solidFill>
                <a:latin typeface="Arial"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chemeClr val="tx1"/>
                </a:solidFill>
                <a:latin typeface="Arial"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chemeClr val="tx1"/>
                </a:solidFill>
                <a:latin typeface="Arial" charset="0"/>
                <a:cs typeface="Arial Unicode MS" charset="0"/>
              </a:defRPr>
            </a:lvl9pPr>
          </a:lstStyle>
          <a:p>
            <a:pPr defTabSz="407399" eaLnBrk="1" fontAlgn="base" hangingPunct="0">
              <a:lnSpc>
                <a:spcPct val="93000"/>
              </a:lnSpc>
              <a:spcBef>
                <a:spcPct val="0"/>
              </a:spcBef>
              <a:spcAft>
                <a:spcPct val="0"/>
              </a:spcAft>
              <a:buClr>
                <a:srgbClr val="000000"/>
              </a:buClr>
              <a:buSzPct val="100000"/>
            </a:pPr>
            <a:r>
              <a:rPr lang="de-DE" sz="2200">
                <a:solidFill>
                  <a:srgbClr val="000000"/>
                </a:solidFill>
                <a:hlinkClick r:id="rId3"/>
              </a:rPr>
              <a:t>http://english.aljazeera.net</a:t>
            </a:r>
          </a:p>
        </p:txBody>
      </p:sp>
      <p:sp>
        <p:nvSpPr>
          <p:cNvPr id="2051" name="Text Box 2"/>
          <p:cNvSpPr txBox="1">
            <a:spLocks noChangeArrowheads="1"/>
          </p:cNvSpPr>
          <p:nvPr/>
        </p:nvSpPr>
        <p:spPr bwMode="auto">
          <a:xfrm>
            <a:off x="5186880" y="1059951"/>
            <a:ext cx="3957120" cy="1716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15" tIns="55203" rIns="81615" bIns="40807"/>
          <a:lstStyle>
            <a:lvl1pPr eaLnBrk="0">
              <a:tabLst>
                <a:tab pos="723900" algn="l"/>
                <a:tab pos="1447800" algn="l"/>
                <a:tab pos="2171700" algn="l"/>
                <a:tab pos="2895600" algn="l"/>
                <a:tab pos="3619500" algn="l"/>
                <a:tab pos="4343400" algn="l"/>
              </a:tabLst>
              <a:defRPr>
                <a:solidFill>
                  <a:schemeClr val="tx1"/>
                </a:solidFill>
                <a:latin typeface="Arial" charset="0"/>
                <a:cs typeface="Arial Unicode MS" charset="0"/>
              </a:defRPr>
            </a:lvl1pPr>
            <a:lvl2pPr eaLnBrk="0">
              <a:tabLst>
                <a:tab pos="723900" algn="l"/>
                <a:tab pos="1447800" algn="l"/>
                <a:tab pos="2171700" algn="l"/>
                <a:tab pos="2895600" algn="l"/>
                <a:tab pos="3619500" algn="l"/>
                <a:tab pos="4343400" algn="l"/>
              </a:tabLst>
              <a:defRPr>
                <a:solidFill>
                  <a:schemeClr val="tx1"/>
                </a:solidFill>
                <a:latin typeface="Arial" charset="0"/>
                <a:cs typeface="Arial Unicode MS" charset="0"/>
              </a:defRPr>
            </a:lvl2pPr>
            <a:lvl3pPr eaLnBrk="0">
              <a:tabLst>
                <a:tab pos="723900" algn="l"/>
                <a:tab pos="1447800" algn="l"/>
                <a:tab pos="2171700" algn="l"/>
                <a:tab pos="2895600" algn="l"/>
                <a:tab pos="3619500" algn="l"/>
                <a:tab pos="4343400" algn="l"/>
              </a:tabLst>
              <a:defRPr>
                <a:solidFill>
                  <a:schemeClr val="tx1"/>
                </a:solidFill>
                <a:latin typeface="Arial" charset="0"/>
                <a:cs typeface="Arial Unicode MS" charset="0"/>
              </a:defRPr>
            </a:lvl3pPr>
            <a:lvl4pPr eaLnBrk="0">
              <a:tabLst>
                <a:tab pos="723900" algn="l"/>
                <a:tab pos="1447800" algn="l"/>
                <a:tab pos="2171700" algn="l"/>
                <a:tab pos="2895600" algn="l"/>
                <a:tab pos="3619500" algn="l"/>
                <a:tab pos="4343400" algn="l"/>
              </a:tabLst>
              <a:defRPr>
                <a:solidFill>
                  <a:schemeClr val="tx1"/>
                </a:solidFill>
                <a:latin typeface="Arial" charset="0"/>
                <a:cs typeface="Arial Unicode MS" charset="0"/>
              </a:defRPr>
            </a:lvl4pPr>
            <a:lvl5pPr eaLnBrk="0">
              <a:tabLst>
                <a:tab pos="723900" algn="l"/>
                <a:tab pos="1447800" algn="l"/>
                <a:tab pos="2171700" algn="l"/>
                <a:tab pos="2895600" algn="l"/>
                <a:tab pos="3619500" algn="l"/>
                <a:tab pos="4343400" algn="l"/>
              </a:tabLst>
              <a:defRPr>
                <a:solidFill>
                  <a:schemeClr val="tx1"/>
                </a:solidFill>
                <a:latin typeface="Arial"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cs typeface="Arial Unicode MS" charset="0"/>
              </a:defRPr>
            </a:lvl9pPr>
          </a:lstStyle>
          <a:p>
            <a:pPr defTabSz="407399" eaLnBrk="1" fontAlgn="base" hangingPunct="0">
              <a:lnSpc>
                <a:spcPct val="93000"/>
              </a:lnSpc>
              <a:spcBef>
                <a:spcPct val="0"/>
              </a:spcBef>
              <a:spcAft>
                <a:spcPct val="0"/>
              </a:spcAft>
              <a:buClr>
                <a:srgbClr val="000000"/>
              </a:buClr>
              <a:buSzPct val="100000"/>
            </a:pPr>
            <a:r>
              <a:rPr lang="de-DE" b="1" smtClean="0">
                <a:solidFill>
                  <a:srgbClr val="000000"/>
                </a:solidFill>
              </a:rPr>
              <a:t>Design Strengths:</a:t>
            </a:r>
          </a:p>
          <a:p>
            <a:pPr defTabSz="407399" eaLnBrk="1" fontAlgn="base" hangingPunct="0">
              <a:lnSpc>
                <a:spcPct val="93000"/>
              </a:lnSpc>
              <a:spcBef>
                <a:spcPct val="0"/>
              </a:spcBef>
              <a:spcAft>
                <a:spcPct val="0"/>
              </a:spcAft>
              <a:buClr>
                <a:srgbClr val="000000"/>
              </a:buClr>
              <a:buSzPct val="100000"/>
            </a:pPr>
            <a:r>
              <a:rPr lang="de-DE" smtClean="0">
                <a:solidFill>
                  <a:srgbClr val="000000"/>
                </a:solidFill>
              </a:rPr>
              <a:t>Intuitive, Tiered, Accessible Navigation</a:t>
            </a:r>
          </a:p>
          <a:p>
            <a:pPr defTabSz="407399" eaLnBrk="1" fontAlgn="base" hangingPunct="0">
              <a:lnSpc>
                <a:spcPct val="93000"/>
              </a:lnSpc>
              <a:spcBef>
                <a:spcPct val="0"/>
              </a:spcBef>
              <a:spcAft>
                <a:spcPct val="0"/>
              </a:spcAft>
              <a:buClr>
                <a:srgbClr val="000000"/>
              </a:buClr>
              <a:buSzPct val="100000"/>
            </a:pPr>
            <a:r>
              <a:rPr lang="de-DE" smtClean="0">
                <a:solidFill>
                  <a:srgbClr val="000000"/>
                </a:solidFill>
              </a:rPr>
              <a:t>Relevant, Well Formatted Search Results</a:t>
            </a:r>
          </a:p>
          <a:p>
            <a:pPr defTabSz="407399" eaLnBrk="1" fontAlgn="base" hangingPunct="0">
              <a:lnSpc>
                <a:spcPct val="93000"/>
              </a:lnSpc>
              <a:spcBef>
                <a:spcPct val="0"/>
              </a:spcBef>
              <a:spcAft>
                <a:spcPct val="0"/>
              </a:spcAft>
              <a:buClr>
                <a:srgbClr val="000000"/>
              </a:buClr>
              <a:buSzPct val="100000"/>
            </a:pPr>
            <a:r>
              <a:rPr lang="de-DE" smtClean="0">
                <a:solidFill>
                  <a:srgbClr val="000000"/>
                </a:solidFill>
              </a:rPr>
              <a:t>Featured Interactive Content, Video</a:t>
            </a:r>
          </a:p>
          <a:p>
            <a:pPr defTabSz="407399" eaLnBrk="1" fontAlgn="base" hangingPunct="0">
              <a:lnSpc>
                <a:spcPct val="93000"/>
              </a:lnSpc>
              <a:spcBef>
                <a:spcPct val="0"/>
              </a:spcBef>
              <a:spcAft>
                <a:spcPct val="0"/>
              </a:spcAft>
              <a:buClr>
                <a:srgbClr val="000000"/>
              </a:buClr>
              <a:buSzPct val="100000"/>
            </a:pPr>
            <a:r>
              <a:rPr lang="de-DE" smtClean="0">
                <a:solidFill>
                  <a:srgbClr val="000000"/>
                </a:solidFill>
              </a:rPr>
              <a:t>Simple, Bold Color Scheme</a:t>
            </a:r>
          </a:p>
          <a:p>
            <a:pPr defTabSz="407399" eaLnBrk="1" fontAlgn="base" hangingPunct="0">
              <a:lnSpc>
                <a:spcPct val="93000"/>
              </a:lnSpc>
              <a:spcBef>
                <a:spcPct val="0"/>
              </a:spcBef>
              <a:spcAft>
                <a:spcPct val="0"/>
              </a:spcAft>
              <a:buClr>
                <a:srgbClr val="000000"/>
              </a:buClr>
              <a:buSzPct val="100000"/>
            </a:pPr>
            <a:r>
              <a:rPr lang="de-DE" smtClean="0">
                <a:solidFill>
                  <a:srgbClr val="000000"/>
                </a:solidFill>
              </a:rPr>
              <a:t>Prominent Logo/Branding</a:t>
            </a:r>
          </a:p>
          <a:p>
            <a:pPr defTabSz="407399" eaLnBrk="1" fontAlgn="base" hangingPunct="0">
              <a:lnSpc>
                <a:spcPct val="93000"/>
              </a:lnSpc>
              <a:spcBef>
                <a:spcPct val="0"/>
              </a:spcBef>
              <a:spcAft>
                <a:spcPct val="0"/>
              </a:spcAft>
              <a:buClr>
                <a:srgbClr val="000000"/>
              </a:buClr>
              <a:buSzPct val="100000"/>
            </a:pPr>
            <a:r>
              <a:rPr lang="de-DE" smtClean="0">
                <a:solidFill>
                  <a:srgbClr val="000000"/>
                </a:solidFill>
              </a:rPr>
              <a:t>No Ads</a:t>
            </a:r>
          </a:p>
        </p:txBody>
      </p:sp>
      <p:pic>
        <p:nvPicPr>
          <p:cNvPr id="2052" name="Picture 3"/>
          <p:cNvPicPr>
            <a:picLocks noChangeAspect="1" noChangeArrowheads="1"/>
          </p:cNvPicPr>
          <p:nvPr/>
        </p:nvPicPr>
        <p:blipFill>
          <a:blip r:embed="rId4">
            <a:extLst>
              <a:ext uri="{28A0092B-C50C-407E-A947-70E740481C1C}">
                <a14:useLocalDpi xmlns:a14="http://schemas.microsoft.com/office/drawing/2010/main" val="0"/>
              </a:ext>
            </a:extLst>
          </a:blip>
          <a:srcRect l="10051" t="41998" r="40198" b="15117"/>
          <a:stretch>
            <a:fillRect/>
          </a:stretch>
        </p:blipFill>
        <p:spPr bwMode="auto">
          <a:xfrm>
            <a:off x="5061600" y="4411184"/>
            <a:ext cx="3466080" cy="1957165"/>
          </a:xfrm>
          <a:prstGeom prst="rect">
            <a:avLst/>
          </a:prstGeom>
          <a:noFill/>
          <a:ln>
            <a:noFill/>
          </a:ln>
          <a:effectLst/>
          <a:extLst>
            <a:ext uri="{909E8E84-426E-40DD-AFC4-6F175D3DCCD1}">
              <a14:hiddenFill xmlns:a14="http://schemas.microsoft.com/office/drawing/2010/main">
                <a:blipFill dpi="0" rotWithShape="0">
                  <a:blip/>
                  <a:srcRect l="10051" t="41998" r="40198" b="1511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Text Box 4"/>
          <p:cNvSpPr txBox="1">
            <a:spLocks noChangeArrowheads="1"/>
          </p:cNvSpPr>
          <p:nvPr/>
        </p:nvSpPr>
        <p:spPr bwMode="auto">
          <a:xfrm>
            <a:off x="5199844" y="2994078"/>
            <a:ext cx="2473920" cy="1251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15" tIns="55203" rIns="81615" bIns="40807"/>
          <a:lstStyle>
            <a:lvl1pPr eaLnBrk="0">
              <a:tabLst>
                <a:tab pos="723900" algn="l"/>
                <a:tab pos="1447800" algn="l"/>
                <a:tab pos="2171700" algn="l"/>
              </a:tabLst>
              <a:defRPr>
                <a:solidFill>
                  <a:schemeClr val="tx1"/>
                </a:solidFill>
                <a:latin typeface="Arial" charset="0"/>
                <a:cs typeface="Arial Unicode MS" charset="0"/>
              </a:defRPr>
            </a:lvl1pPr>
            <a:lvl2pPr eaLnBrk="0">
              <a:tabLst>
                <a:tab pos="723900" algn="l"/>
                <a:tab pos="1447800" algn="l"/>
                <a:tab pos="2171700" algn="l"/>
              </a:tabLst>
              <a:defRPr>
                <a:solidFill>
                  <a:schemeClr val="tx1"/>
                </a:solidFill>
                <a:latin typeface="Arial" charset="0"/>
                <a:cs typeface="Arial Unicode MS" charset="0"/>
              </a:defRPr>
            </a:lvl2pPr>
            <a:lvl3pPr eaLnBrk="0">
              <a:tabLst>
                <a:tab pos="723900" algn="l"/>
                <a:tab pos="1447800" algn="l"/>
                <a:tab pos="2171700" algn="l"/>
              </a:tabLst>
              <a:defRPr>
                <a:solidFill>
                  <a:schemeClr val="tx1"/>
                </a:solidFill>
                <a:latin typeface="Arial" charset="0"/>
                <a:cs typeface="Arial Unicode MS" charset="0"/>
              </a:defRPr>
            </a:lvl3pPr>
            <a:lvl4pPr eaLnBrk="0">
              <a:tabLst>
                <a:tab pos="723900" algn="l"/>
                <a:tab pos="1447800" algn="l"/>
                <a:tab pos="2171700" algn="l"/>
              </a:tabLst>
              <a:defRPr>
                <a:solidFill>
                  <a:schemeClr val="tx1"/>
                </a:solidFill>
                <a:latin typeface="Arial" charset="0"/>
                <a:cs typeface="Arial Unicode MS" charset="0"/>
              </a:defRPr>
            </a:lvl4pPr>
            <a:lvl5pPr eaLnBrk="0">
              <a:tabLst>
                <a:tab pos="723900" algn="l"/>
                <a:tab pos="1447800" algn="l"/>
                <a:tab pos="2171700" algn="l"/>
              </a:tabLst>
              <a:defRPr>
                <a:solidFill>
                  <a:schemeClr val="tx1"/>
                </a:solidFill>
                <a:latin typeface="Arial"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chemeClr val="tx1"/>
                </a:solidFill>
                <a:latin typeface="Arial"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chemeClr val="tx1"/>
                </a:solidFill>
                <a:latin typeface="Arial"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chemeClr val="tx1"/>
                </a:solidFill>
                <a:latin typeface="Arial"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chemeClr val="tx1"/>
                </a:solidFill>
                <a:latin typeface="Arial" charset="0"/>
                <a:cs typeface="Arial Unicode MS" charset="0"/>
              </a:defRPr>
            </a:lvl9pPr>
          </a:lstStyle>
          <a:p>
            <a:pPr defTabSz="407399" eaLnBrk="1" fontAlgn="base" hangingPunct="0">
              <a:lnSpc>
                <a:spcPct val="93000"/>
              </a:lnSpc>
              <a:spcBef>
                <a:spcPct val="0"/>
              </a:spcBef>
              <a:spcAft>
                <a:spcPct val="0"/>
              </a:spcAft>
              <a:buClr>
                <a:srgbClr val="000000"/>
              </a:buClr>
              <a:buSzPct val="100000"/>
            </a:pPr>
            <a:r>
              <a:rPr lang="de-DE" b="1" smtClean="0">
                <a:solidFill>
                  <a:srgbClr val="000000"/>
                </a:solidFill>
              </a:rPr>
              <a:t>Design Weaknesses:</a:t>
            </a:r>
          </a:p>
          <a:p>
            <a:pPr defTabSz="407399" eaLnBrk="1" fontAlgn="base" hangingPunct="0">
              <a:lnSpc>
                <a:spcPct val="93000"/>
              </a:lnSpc>
              <a:spcBef>
                <a:spcPct val="0"/>
              </a:spcBef>
              <a:spcAft>
                <a:spcPct val="0"/>
              </a:spcAft>
              <a:buClr>
                <a:srgbClr val="000000"/>
              </a:buClr>
              <a:buSzPct val="100000"/>
            </a:pPr>
            <a:r>
              <a:rPr lang="de-DE" smtClean="0">
                <a:solidFill>
                  <a:srgbClr val="000000"/>
                </a:solidFill>
              </a:rPr>
              <a:t>Full Page Reloads</a:t>
            </a:r>
          </a:p>
          <a:p>
            <a:pPr defTabSz="407399" eaLnBrk="1" fontAlgn="base" hangingPunct="0">
              <a:lnSpc>
                <a:spcPct val="93000"/>
              </a:lnSpc>
              <a:spcBef>
                <a:spcPct val="0"/>
              </a:spcBef>
              <a:spcAft>
                <a:spcPct val="0"/>
              </a:spcAft>
              <a:buClr>
                <a:srgbClr val="000000"/>
              </a:buClr>
              <a:buSzPct val="100000"/>
            </a:pPr>
            <a:r>
              <a:rPr lang="de-DE" smtClean="0">
                <a:solidFill>
                  <a:srgbClr val="000000"/>
                </a:solidFill>
              </a:rPr>
              <a:t>Unused Space in Header</a:t>
            </a:r>
          </a:p>
          <a:p>
            <a:pPr defTabSz="407399" eaLnBrk="1" fontAlgn="base" hangingPunct="0">
              <a:lnSpc>
                <a:spcPct val="93000"/>
              </a:lnSpc>
              <a:spcBef>
                <a:spcPct val="0"/>
              </a:spcBef>
              <a:spcAft>
                <a:spcPct val="0"/>
              </a:spcAft>
              <a:buClr>
                <a:srgbClr val="000000"/>
              </a:buClr>
              <a:buSzPct val="100000"/>
            </a:pPr>
            <a:r>
              <a:rPr lang="de-DE" smtClean="0">
                <a:solidFill>
                  <a:srgbClr val="000000"/>
                </a:solidFill>
              </a:rPr>
              <a:t>Initial View Skewed</a:t>
            </a:r>
          </a:p>
          <a:p>
            <a:pPr defTabSz="407399" eaLnBrk="1" fontAlgn="base" hangingPunct="0">
              <a:lnSpc>
                <a:spcPct val="93000"/>
              </a:lnSpc>
              <a:spcBef>
                <a:spcPct val="0"/>
              </a:spcBef>
              <a:spcAft>
                <a:spcPct val="0"/>
              </a:spcAft>
              <a:buClr>
                <a:srgbClr val="000000"/>
              </a:buClr>
              <a:buSzPct val="100000"/>
            </a:pPr>
            <a:r>
              <a:rPr lang="de-DE" smtClean="0">
                <a:solidFill>
                  <a:srgbClr val="000000"/>
                </a:solidFill>
              </a:rPr>
              <a:t>Non-Interactive Search</a:t>
            </a:r>
          </a:p>
        </p:txBody>
      </p:sp>
      <p:pic>
        <p:nvPicPr>
          <p:cNvPr id="2054" name="Picture 5"/>
          <p:cNvPicPr>
            <a:picLocks noChangeAspect="1" noChangeArrowheads="1"/>
          </p:cNvPicPr>
          <p:nvPr/>
        </p:nvPicPr>
        <p:blipFill>
          <a:blip r:embed="rId5">
            <a:extLst>
              <a:ext uri="{28A0092B-C50C-407E-A947-70E740481C1C}">
                <a14:useLocalDpi xmlns:a14="http://schemas.microsoft.com/office/drawing/2010/main" val="0"/>
              </a:ext>
            </a:extLst>
          </a:blip>
          <a:srcRect l="10051" t="15117" r="15073" b="15117"/>
          <a:stretch>
            <a:fillRect/>
          </a:stretch>
        </p:blipFill>
        <p:spPr bwMode="auto">
          <a:xfrm>
            <a:off x="489602" y="1143482"/>
            <a:ext cx="4387680" cy="2554828"/>
          </a:xfrm>
          <a:prstGeom prst="rect">
            <a:avLst/>
          </a:prstGeom>
          <a:noFill/>
          <a:ln>
            <a:noFill/>
          </a:ln>
          <a:effectLst/>
          <a:extLst>
            <a:ext uri="{909E8E84-426E-40DD-AFC4-6F175D3DCCD1}">
              <a14:hiddenFill xmlns:a14="http://schemas.microsoft.com/office/drawing/2010/main">
                <a:blipFill dpi="0" rotWithShape="0">
                  <a:blip/>
                  <a:srcRect l="10051" t="15117" r="15073" b="1511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5" name="Picture 6"/>
          <p:cNvPicPr>
            <a:picLocks noChangeAspect="1" noChangeArrowheads="1"/>
          </p:cNvPicPr>
          <p:nvPr/>
        </p:nvPicPr>
        <p:blipFill>
          <a:blip r:embed="rId6">
            <a:extLst>
              <a:ext uri="{28A0092B-C50C-407E-A947-70E740481C1C}">
                <a14:useLocalDpi xmlns:a14="http://schemas.microsoft.com/office/drawing/2010/main" val="0"/>
              </a:ext>
            </a:extLst>
          </a:blip>
          <a:srcRect l="10051" t="19440" r="15073" b="15117"/>
          <a:stretch>
            <a:fillRect/>
          </a:stretch>
        </p:blipFill>
        <p:spPr bwMode="auto">
          <a:xfrm>
            <a:off x="489602" y="3591737"/>
            <a:ext cx="4387680" cy="2397852"/>
          </a:xfrm>
          <a:prstGeom prst="rect">
            <a:avLst/>
          </a:prstGeom>
          <a:noFill/>
          <a:ln>
            <a:noFill/>
          </a:ln>
          <a:effectLst/>
          <a:extLst>
            <a:ext uri="{909E8E84-426E-40DD-AFC4-6F175D3DCCD1}">
              <a14:hiddenFill xmlns:a14="http://schemas.microsoft.com/office/drawing/2010/main">
                <a:blipFill dpi="0" rotWithShape="0">
                  <a:blip/>
                  <a:srcRect l="10051" t="19440" r="15073" b="1511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6" name="Text Box 7"/>
          <p:cNvSpPr txBox="1">
            <a:spLocks noChangeArrowheads="1"/>
          </p:cNvSpPr>
          <p:nvPr/>
        </p:nvSpPr>
        <p:spPr bwMode="auto">
          <a:xfrm>
            <a:off x="2995200" y="162741"/>
            <a:ext cx="3209760" cy="492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15" tIns="66400" rIns="81615" bIns="40807"/>
          <a:lstStyle>
            <a:lvl1pPr eaLnBrk="0">
              <a:tabLst>
                <a:tab pos="723900" algn="l"/>
                <a:tab pos="1447800" algn="l"/>
                <a:tab pos="2171700" algn="l"/>
                <a:tab pos="2895600" algn="l"/>
              </a:tabLst>
              <a:defRPr>
                <a:solidFill>
                  <a:schemeClr val="tx1"/>
                </a:solidFill>
                <a:latin typeface="Arial" charset="0"/>
                <a:cs typeface="Arial Unicode MS" charset="0"/>
              </a:defRPr>
            </a:lvl1pPr>
            <a:lvl2pPr eaLnBrk="0">
              <a:tabLst>
                <a:tab pos="723900" algn="l"/>
                <a:tab pos="1447800" algn="l"/>
                <a:tab pos="2171700" algn="l"/>
                <a:tab pos="2895600" algn="l"/>
              </a:tabLst>
              <a:defRPr>
                <a:solidFill>
                  <a:schemeClr val="tx1"/>
                </a:solidFill>
                <a:latin typeface="Arial" charset="0"/>
                <a:cs typeface="Arial Unicode MS" charset="0"/>
              </a:defRPr>
            </a:lvl2pPr>
            <a:lvl3pPr eaLnBrk="0">
              <a:tabLst>
                <a:tab pos="723900" algn="l"/>
                <a:tab pos="1447800" algn="l"/>
                <a:tab pos="2171700" algn="l"/>
                <a:tab pos="2895600" algn="l"/>
              </a:tabLst>
              <a:defRPr>
                <a:solidFill>
                  <a:schemeClr val="tx1"/>
                </a:solidFill>
                <a:latin typeface="Arial" charset="0"/>
                <a:cs typeface="Arial Unicode MS" charset="0"/>
              </a:defRPr>
            </a:lvl3pPr>
            <a:lvl4pPr eaLnBrk="0">
              <a:tabLst>
                <a:tab pos="723900" algn="l"/>
                <a:tab pos="1447800" algn="l"/>
                <a:tab pos="2171700" algn="l"/>
                <a:tab pos="2895600" algn="l"/>
              </a:tabLst>
              <a:defRPr>
                <a:solidFill>
                  <a:schemeClr val="tx1"/>
                </a:solidFill>
                <a:latin typeface="Arial" charset="0"/>
                <a:cs typeface="Arial Unicode MS" charset="0"/>
              </a:defRPr>
            </a:lvl4pPr>
            <a:lvl5pPr eaLnBrk="0">
              <a:tabLst>
                <a:tab pos="723900" algn="l"/>
                <a:tab pos="1447800" algn="l"/>
                <a:tab pos="2171700" algn="l"/>
                <a:tab pos="2895600" algn="l"/>
              </a:tabLst>
              <a:defRPr>
                <a:solidFill>
                  <a:schemeClr val="tx1"/>
                </a:solidFill>
                <a:latin typeface="Arial"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cs typeface="Arial Unicode MS" charset="0"/>
              </a:defRPr>
            </a:lvl9pPr>
          </a:lstStyle>
          <a:p>
            <a:pPr defTabSz="407399" eaLnBrk="1" fontAlgn="base" hangingPunct="0">
              <a:lnSpc>
                <a:spcPct val="93000"/>
              </a:lnSpc>
              <a:spcBef>
                <a:spcPct val="0"/>
              </a:spcBef>
              <a:spcAft>
                <a:spcPct val="0"/>
              </a:spcAft>
              <a:buClr>
                <a:srgbClr val="000000"/>
              </a:buClr>
              <a:buSzPct val="100000"/>
            </a:pPr>
            <a:r>
              <a:rPr lang="de-DE" sz="2900">
                <a:solidFill>
                  <a:srgbClr val="000000"/>
                </a:solidFill>
              </a:rPr>
              <a:t>Al Jazeera English</a:t>
            </a:r>
          </a:p>
        </p:txBody>
      </p:sp>
      <p:sp>
        <p:nvSpPr>
          <p:cNvPr id="2057" name="TextBox 1"/>
          <p:cNvSpPr txBox="1">
            <a:spLocks noChangeArrowheads="1"/>
          </p:cNvSpPr>
          <p:nvPr/>
        </p:nvSpPr>
        <p:spPr bwMode="auto">
          <a:xfrm>
            <a:off x="6795361" y="456529"/>
            <a:ext cx="1642255" cy="34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18" tIns="41460" rIns="82918" bIns="41460">
            <a:spAutoFit/>
          </a:bodyPr>
          <a:lstStyle/>
          <a:p>
            <a:pPr defTabSz="407399" fontAlgn="base" hangingPunct="0">
              <a:lnSpc>
                <a:spcPct val="93000"/>
              </a:lnSpc>
              <a:spcBef>
                <a:spcPct val="0"/>
              </a:spcBef>
              <a:spcAft>
                <a:spcPct val="0"/>
              </a:spcAft>
              <a:buClr>
                <a:srgbClr val="000000"/>
              </a:buClr>
              <a:buSzPct val="100000"/>
            </a:pPr>
            <a:r>
              <a:rPr lang="en-US" smtClean="0">
                <a:solidFill>
                  <a:srgbClr val="000000"/>
                </a:solidFill>
              </a:rPr>
              <a:t>Cordeiro Evan</a:t>
            </a:r>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4000" dirty="0"/>
              <a:t/>
            </a:r>
            <a:br>
              <a:rPr lang="en-US" sz="4000" dirty="0"/>
            </a:br>
            <a:r>
              <a:rPr lang="en-US" sz="4000" b="1" u="sng" dirty="0"/>
              <a:t>University of Massachusetts at Boston</a:t>
            </a:r>
            <a:br>
              <a:rPr lang="en-US" sz="4000" b="1" u="sng" dirty="0"/>
            </a:br>
            <a:r>
              <a:rPr lang="en-US" sz="4000" b="1" dirty="0"/>
              <a:t>www.umb.edu</a:t>
            </a:r>
            <a:br>
              <a:rPr lang="en-US" sz="4000" b="1" dirty="0"/>
            </a:br>
            <a:endParaRPr lang="en-US" sz="4000" b="1" dirty="0"/>
          </a:p>
        </p:txBody>
      </p:sp>
      <p:sp>
        <p:nvSpPr>
          <p:cNvPr id="5" name="Content Placeholder 4"/>
          <p:cNvSpPr>
            <a:spLocks noGrp="1"/>
          </p:cNvSpPr>
          <p:nvPr>
            <p:ph sz="half" idx="1"/>
          </p:nvPr>
        </p:nvSpPr>
        <p:spPr>
          <a:xfrm>
            <a:off x="457200" y="1524000"/>
            <a:ext cx="4038600" cy="3962400"/>
          </a:xfrm>
          <a:solidFill>
            <a:schemeClr val="bg2"/>
          </a:solidFill>
          <a:ln w="3175">
            <a:solidFill>
              <a:schemeClr val="accent2">
                <a:lumMod val="75000"/>
              </a:schemeClr>
            </a:solidFill>
          </a:ln>
        </p:spPr>
        <p:txBody>
          <a:bodyPr/>
          <a:lstStyle/>
          <a:p>
            <a:pPr algn="ctr">
              <a:buNone/>
            </a:pPr>
            <a:r>
              <a:rPr lang="en-US" b="1" u="sng" dirty="0" smtClean="0">
                <a:solidFill>
                  <a:schemeClr val="accent2">
                    <a:lumMod val="50000"/>
                  </a:schemeClr>
                </a:solidFill>
              </a:rPr>
              <a:t>About the Website</a:t>
            </a:r>
          </a:p>
          <a:p>
            <a:pPr>
              <a:buClr>
                <a:srgbClr val="002060"/>
              </a:buClr>
              <a:buFont typeface="Arial" pitchFamily="34" charset="0"/>
              <a:buChar char="•"/>
            </a:pPr>
            <a:endParaRPr lang="en-US" sz="1800" dirty="0">
              <a:solidFill>
                <a:schemeClr val="accent2">
                  <a:lumMod val="50000"/>
                </a:schemeClr>
              </a:solidFill>
            </a:endParaRPr>
          </a:p>
          <a:p>
            <a:pPr>
              <a:buClr>
                <a:srgbClr val="002060"/>
              </a:buClr>
              <a:buFont typeface="Arial" pitchFamily="34" charset="0"/>
              <a:buChar char="•"/>
            </a:pPr>
            <a:r>
              <a:rPr lang="en-US" sz="1800" dirty="0">
                <a:solidFill>
                  <a:schemeClr val="accent2">
                    <a:lumMod val="50000"/>
                  </a:schemeClr>
                </a:solidFill>
              </a:rPr>
              <a:t>Design reflects the brand of the university</a:t>
            </a:r>
          </a:p>
          <a:p>
            <a:pPr>
              <a:buClr>
                <a:srgbClr val="002060"/>
              </a:buClr>
              <a:buFont typeface="Arial" pitchFamily="34" charset="0"/>
              <a:buChar char="•"/>
            </a:pPr>
            <a:r>
              <a:rPr lang="en-US" sz="1800" dirty="0">
                <a:solidFill>
                  <a:schemeClr val="accent2">
                    <a:lumMod val="50000"/>
                  </a:schemeClr>
                </a:solidFill>
              </a:rPr>
              <a:t>Integrates with social media networks</a:t>
            </a:r>
          </a:p>
          <a:p>
            <a:pPr>
              <a:buClr>
                <a:srgbClr val="002060"/>
              </a:buClr>
              <a:buFont typeface="Arial" pitchFamily="34" charset="0"/>
              <a:buChar char="•"/>
            </a:pPr>
            <a:r>
              <a:rPr lang="en-US" sz="1800" dirty="0">
                <a:solidFill>
                  <a:schemeClr val="accent2">
                    <a:lumMod val="50000"/>
                  </a:schemeClr>
                </a:solidFill>
              </a:rPr>
              <a:t>Easier access to information</a:t>
            </a:r>
          </a:p>
          <a:p>
            <a:pPr>
              <a:buClr>
                <a:srgbClr val="002060"/>
              </a:buClr>
              <a:buFont typeface="Arial" pitchFamily="34" charset="0"/>
              <a:buChar char="•"/>
            </a:pPr>
            <a:r>
              <a:rPr lang="en-US" sz="1800" dirty="0">
                <a:solidFill>
                  <a:schemeClr val="accent2">
                    <a:lumMod val="50000"/>
                  </a:schemeClr>
                </a:solidFill>
              </a:rPr>
              <a:t>Information can be downloaded easily to different formats</a:t>
            </a:r>
          </a:p>
          <a:p>
            <a:pPr>
              <a:buClr>
                <a:srgbClr val="002060"/>
              </a:buClr>
              <a:buFont typeface="Arial" pitchFamily="34" charset="0"/>
              <a:buChar char="•"/>
            </a:pPr>
            <a:r>
              <a:rPr lang="en-US" sz="1800" dirty="0">
                <a:solidFill>
                  <a:schemeClr val="accent2">
                    <a:lumMod val="50000"/>
                  </a:schemeClr>
                </a:solidFill>
              </a:rPr>
              <a:t>Mobile application download capability</a:t>
            </a:r>
          </a:p>
          <a:p>
            <a:pPr>
              <a:buClr>
                <a:srgbClr val="002060"/>
              </a:buClr>
              <a:buFont typeface="Arial" pitchFamily="34" charset="0"/>
              <a:buChar char="•"/>
            </a:pPr>
            <a:endParaRPr lang="en-US" b="1" u="sng" dirty="0">
              <a:solidFill>
                <a:schemeClr val="accent2">
                  <a:lumMod val="50000"/>
                </a:schemeClr>
              </a:solidFill>
            </a:endParaRPr>
          </a:p>
        </p:txBody>
      </p:sp>
      <p:sp>
        <p:nvSpPr>
          <p:cNvPr id="6" name="Content Placeholder 5"/>
          <p:cNvSpPr>
            <a:spLocks noGrp="1"/>
          </p:cNvSpPr>
          <p:nvPr>
            <p:ph sz="half" idx="2"/>
          </p:nvPr>
        </p:nvSpPr>
        <p:spPr>
          <a:xfrm>
            <a:off x="4648200" y="1524001"/>
            <a:ext cx="4038600" cy="3962400"/>
          </a:xfrm>
          <a:solidFill>
            <a:schemeClr val="bg2"/>
          </a:solidFill>
          <a:ln>
            <a:solidFill>
              <a:schemeClr val="accent2">
                <a:lumMod val="75000"/>
              </a:schemeClr>
            </a:solidFill>
          </a:ln>
        </p:spPr>
        <p:txBody>
          <a:bodyPr/>
          <a:lstStyle/>
          <a:p>
            <a:pPr algn="ctr">
              <a:buNone/>
            </a:pPr>
            <a:r>
              <a:rPr lang="en-US" b="1" u="sng" dirty="0" smtClean="0">
                <a:solidFill>
                  <a:schemeClr val="accent2">
                    <a:lumMod val="50000"/>
                  </a:schemeClr>
                </a:solidFill>
              </a:rPr>
              <a:t>About the Design</a:t>
            </a:r>
            <a:endParaRPr lang="en-US" sz="1800" dirty="0">
              <a:solidFill>
                <a:schemeClr val="accent2">
                  <a:lumMod val="50000"/>
                </a:schemeClr>
              </a:solidFill>
            </a:endParaRPr>
          </a:p>
          <a:p>
            <a:pPr>
              <a:buClr>
                <a:srgbClr val="002060"/>
              </a:buClr>
              <a:buFont typeface="Arial" pitchFamily="34" charset="0"/>
              <a:buChar char="•"/>
            </a:pPr>
            <a:endParaRPr lang="en-US" sz="1800" dirty="0">
              <a:solidFill>
                <a:schemeClr val="accent2">
                  <a:lumMod val="50000"/>
                </a:schemeClr>
              </a:solidFill>
            </a:endParaRPr>
          </a:p>
          <a:p>
            <a:pPr>
              <a:buClr>
                <a:srgbClr val="002060"/>
              </a:buClr>
              <a:buFont typeface="Arial" pitchFamily="34" charset="0"/>
              <a:buChar char="•"/>
            </a:pPr>
            <a:r>
              <a:rPr lang="en-US" sz="1800" dirty="0">
                <a:solidFill>
                  <a:schemeClr val="accent2">
                    <a:lumMod val="50000"/>
                  </a:schemeClr>
                </a:solidFill>
              </a:rPr>
              <a:t>Browser Compatibility</a:t>
            </a:r>
          </a:p>
          <a:p>
            <a:pPr>
              <a:buClr>
                <a:srgbClr val="002060"/>
              </a:buClr>
              <a:buFont typeface="Arial" pitchFamily="34" charset="0"/>
              <a:buChar char="•"/>
            </a:pPr>
            <a:r>
              <a:rPr lang="en-US" sz="1800" dirty="0">
                <a:solidFill>
                  <a:schemeClr val="accent2">
                    <a:lumMod val="50000"/>
                  </a:schemeClr>
                </a:solidFill>
              </a:rPr>
              <a:t>Easy Navigation</a:t>
            </a:r>
          </a:p>
          <a:p>
            <a:pPr>
              <a:buClr>
                <a:srgbClr val="002060"/>
              </a:buClr>
              <a:buFont typeface="Arial" pitchFamily="34" charset="0"/>
              <a:buChar char="•"/>
            </a:pPr>
            <a:r>
              <a:rPr lang="en-US" sz="1800" dirty="0">
                <a:solidFill>
                  <a:schemeClr val="accent2">
                    <a:lumMod val="50000"/>
                  </a:schemeClr>
                </a:solidFill>
              </a:rPr>
              <a:t>High Quality Content</a:t>
            </a:r>
          </a:p>
          <a:p>
            <a:pPr>
              <a:buClr>
                <a:srgbClr val="002060"/>
              </a:buClr>
              <a:buFont typeface="Arial" pitchFamily="34" charset="0"/>
              <a:buChar char="•"/>
            </a:pPr>
            <a:r>
              <a:rPr lang="en-US" sz="1800" dirty="0">
                <a:solidFill>
                  <a:schemeClr val="accent2">
                    <a:lumMod val="50000"/>
                  </a:schemeClr>
                </a:solidFill>
              </a:rPr>
              <a:t>Accessibility</a:t>
            </a:r>
          </a:p>
          <a:p>
            <a:pPr>
              <a:buClr>
                <a:srgbClr val="002060"/>
              </a:buClr>
              <a:buFont typeface="Arial" pitchFamily="34" charset="0"/>
              <a:buChar char="•"/>
            </a:pPr>
            <a:r>
              <a:rPr lang="en-US" sz="1800" dirty="0">
                <a:solidFill>
                  <a:schemeClr val="accent2">
                    <a:lumMod val="50000"/>
                  </a:schemeClr>
                </a:solidFill>
              </a:rPr>
              <a:t>Information Security/ Data Privacy</a:t>
            </a:r>
          </a:p>
          <a:p>
            <a:pPr>
              <a:buClr>
                <a:srgbClr val="002060"/>
              </a:buClr>
              <a:buFont typeface="Arial" pitchFamily="34" charset="0"/>
              <a:buChar char="•"/>
            </a:pPr>
            <a:r>
              <a:rPr lang="en-US" sz="1800" dirty="0">
                <a:solidFill>
                  <a:schemeClr val="accent2">
                    <a:lumMod val="50000"/>
                  </a:schemeClr>
                </a:solidFill>
              </a:rPr>
              <a:t>Technical Merit</a:t>
            </a:r>
          </a:p>
          <a:p>
            <a:pPr lvl="1">
              <a:buClr>
                <a:srgbClr val="002060"/>
              </a:buClr>
              <a:buFont typeface="Arial" pitchFamily="34" charset="0"/>
              <a:buChar char="•"/>
            </a:pPr>
            <a:r>
              <a:rPr lang="en-US" sz="1600" dirty="0">
                <a:solidFill>
                  <a:schemeClr val="accent2">
                    <a:lumMod val="50000"/>
                  </a:schemeClr>
                </a:solidFill>
              </a:rPr>
              <a:t>Quick Response/Load time</a:t>
            </a:r>
          </a:p>
          <a:p>
            <a:pPr lvl="1">
              <a:buClr>
                <a:srgbClr val="002060"/>
              </a:buClr>
              <a:buFont typeface="Arial" pitchFamily="34" charset="0"/>
              <a:buChar char="•"/>
            </a:pPr>
            <a:r>
              <a:rPr lang="en-US" sz="1600" dirty="0">
                <a:solidFill>
                  <a:schemeClr val="accent2">
                    <a:lumMod val="50000"/>
                  </a:schemeClr>
                </a:solidFill>
              </a:rPr>
              <a:t>Efficient Search Capability</a:t>
            </a:r>
          </a:p>
          <a:p>
            <a:pPr lvl="1">
              <a:buClr>
                <a:srgbClr val="002060"/>
              </a:buClr>
              <a:buFont typeface="Arial" pitchFamily="34" charset="0"/>
              <a:buChar char="•"/>
            </a:pPr>
            <a:r>
              <a:rPr lang="en-US" sz="1600" dirty="0">
                <a:solidFill>
                  <a:schemeClr val="accent2">
                    <a:lumMod val="50000"/>
                  </a:schemeClr>
                </a:solidFill>
              </a:rPr>
              <a:t>Database Integration</a:t>
            </a:r>
          </a:p>
          <a:p>
            <a:pPr>
              <a:buClr>
                <a:srgbClr val="002060"/>
              </a:buClr>
              <a:buFont typeface="Arial" pitchFamily="34" charset="0"/>
              <a:buChar char="•"/>
            </a:pPr>
            <a:endParaRPr lang="en-US" sz="1800" dirty="0">
              <a:solidFill>
                <a:schemeClr val="accent2">
                  <a:lumMod val="50000"/>
                </a:schemeClr>
              </a:solidFill>
            </a:endParaRPr>
          </a:p>
        </p:txBody>
      </p:sp>
      <p:pic>
        <p:nvPicPr>
          <p:cNvPr id="1026" name="Picture 2" descr="C:\Users\Priyanka\Desktop\umass-boston-logo.jpg"/>
          <p:cNvPicPr>
            <a:picLocks noChangeAspect="1" noChangeArrowheads="1"/>
          </p:cNvPicPr>
          <p:nvPr/>
        </p:nvPicPr>
        <p:blipFill>
          <a:blip r:embed="rId2" cstate="print"/>
          <a:srcRect/>
          <a:stretch>
            <a:fillRect/>
          </a:stretch>
        </p:blipFill>
        <p:spPr bwMode="auto">
          <a:xfrm>
            <a:off x="228602" y="228600"/>
            <a:ext cx="527844" cy="533400"/>
          </a:xfrm>
          <a:prstGeom prst="rect">
            <a:avLst/>
          </a:prstGeom>
          <a:noFill/>
          <a:ln>
            <a:solidFill>
              <a:schemeClr val="bg1"/>
            </a:solidFill>
          </a:ln>
        </p:spPr>
      </p:pic>
      <p:sp>
        <p:nvSpPr>
          <p:cNvPr id="8" name="Rounded Rectangle 7"/>
          <p:cNvSpPr/>
          <p:nvPr/>
        </p:nvSpPr>
        <p:spPr>
          <a:xfrm>
            <a:off x="381000" y="5638802"/>
            <a:ext cx="8382000" cy="914400"/>
          </a:xfrm>
          <a:prstGeom prst="roundRect">
            <a:avLst/>
          </a:prstGeom>
          <a:solidFill>
            <a:schemeClr val="bg2"/>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indent="225379" defTabSz="914210">
              <a:buClr>
                <a:srgbClr val="002060"/>
              </a:buClr>
              <a:buSzPct val="95000"/>
              <a:buFont typeface="Arial" pitchFamily="34" charset="0"/>
              <a:buChar char="•"/>
            </a:pPr>
            <a:r>
              <a:rPr lang="en-US" dirty="0" smtClean="0">
                <a:solidFill>
                  <a:srgbClr val="0F6FC6">
                    <a:lumMod val="50000"/>
                  </a:srgbClr>
                </a:solidFill>
              </a:rPr>
              <a:t> Wiser </a:t>
            </a:r>
            <a:r>
              <a:rPr lang="en-US" dirty="0">
                <a:solidFill>
                  <a:srgbClr val="0F6FC6">
                    <a:lumMod val="50000"/>
                  </a:srgbClr>
                </a:solidFill>
              </a:rPr>
              <a:t>system functionalities should be improved</a:t>
            </a:r>
          </a:p>
          <a:p>
            <a:pPr indent="225379" defTabSz="914210">
              <a:buClr>
                <a:srgbClr val="002060"/>
              </a:buClr>
              <a:buSzPct val="95000"/>
              <a:buFont typeface="Arial" pitchFamily="34" charset="0"/>
              <a:buChar char="•"/>
            </a:pPr>
            <a:r>
              <a:rPr lang="en-US" dirty="0" smtClean="0">
                <a:solidFill>
                  <a:srgbClr val="0F6FC6">
                    <a:lumMod val="50000"/>
                  </a:srgbClr>
                </a:solidFill>
              </a:rPr>
              <a:t> Career </a:t>
            </a:r>
            <a:r>
              <a:rPr lang="en-US" dirty="0">
                <a:solidFill>
                  <a:srgbClr val="0F6FC6">
                    <a:lumMod val="50000"/>
                  </a:srgbClr>
                </a:solidFill>
              </a:rPr>
              <a:t>services should be more comprehensive and informative </a:t>
            </a:r>
          </a:p>
        </p:txBody>
      </p:sp>
      <p:sp>
        <p:nvSpPr>
          <p:cNvPr id="2" name="TextBox 1"/>
          <p:cNvSpPr txBox="1"/>
          <p:nvPr/>
        </p:nvSpPr>
        <p:spPr>
          <a:xfrm>
            <a:off x="7162800" y="1219200"/>
            <a:ext cx="1485728" cy="369332"/>
          </a:xfrm>
          <a:prstGeom prst="rect">
            <a:avLst/>
          </a:prstGeom>
          <a:noFill/>
        </p:spPr>
        <p:txBody>
          <a:bodyPr wrap="none" lIns="91420" tIns="45711" rIns="91420" bIns="45711" rtlCol="0">
            <a:spAutoFit/>
          </a:bodyPr>
          <a:lstStyle/>
          <a:p>
            <a:pPr defTabSz="914210"/>
            <a:r>
              <a:rPr lang="en-US" dirty="0" smtClean="0">
                <a:solidFill>
                  <a:prstClr val="black"/>
                </a:solidFill>
              </a:rPr>
              <a:t>Das </a:t>
            </a:r>
            <a:r>
              <a:rPr lang="en-US" smtClean="0">
                <a:solidFill>
                  <a:prstClr val="black"/>
                </a:solidFill>
              </a:rPr>
              <a:t>Priyanka</a:t>
            </a:r>
            <a:endParaRPr 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64088" y="764705"/>
            <a:ext cx="3167799" cy="2736305"/>
          </a:xfrm>
          <a:prstGeom prst="rect">
            <a:avLst/>
          </a:prstGeom>
          <a:noFill/>
          <a:ln w="9525">
            <a:noFill/>
            <a:miter lim="800000"/>
            <a:headEnd/>
            <a:tailEnd/>
          </a:ln>
        </p:spPr>
      </p:pic>
      <p:sp>
        <p:nvSpPr>
          <p:cNvPr id="5" name="Rectangle 4">
            <a:hlinkClick r:id="rId3"/>
          </p:cNvPr>
          <p:cNvSpPr/>
          <p:nvPr/>
        </p:nvSpPr>
        <p:spPr>
          <a:xfrm>
            <a:off x="3851921" y="6444045"/>
            <a:ext cx="2472756" cy="371541"/>
          </a:xfrm>
          <a:prstGeom prst="rect">
            <a:avLst/>
          </a:prstGeom>
        </p:spPr>
        <p:txBody>
          <a:bodyPr wrap="none" lIns="91420" tIns="45711" rIns="91420" bIns="45711">
            <a:spAutoFit/>
          </a:bodyPr>
          <a:lstStyle/>
          <a:p>
            <a:pPr defTabSz="914210"/>
            <a:r>
              <a:rPr lang="en-US" b="1" dirty="0" smtClean="0">
                <a:solidFill>
                  <a:prstClr val="white"/>
                </a:solidFill>
              </a:rPr>
              <a:t>http://www.ted.com/</a:t>
            </a:r>
            <a:endParaRPr lang="en-US" b="1" dirty="0">
              <a:solidFill>
                <a:prstClr val="white"/>
              </a:solidFill>
            </a:endParaRPr>
          </a:p>
        </p:txBody>
      </p:sp>
      <p:sp>
        <p:nvSpPr>
          <p:cNvPr id="6" name="TextBox 5"/>
          <p:cNvSpPr txBox="1"/>
          <p:nvPr/>
        </p:nvSpPr>
        <p:spPr>
          <a:xfrm>
            <a:off x="395538" y="323364"/>
            <a:ext cx="8388425" cy="369314"/>
          </a:xfrm>
          <a:prstGeom prst="rect">
            <a:avLst/>
          </a:prstGeom>
          <a:noFill/>
        </p:spPr>
        <p:txBody>
          <a:bodyPr wrap="square" lIns="91420" tIns="45711" rIns="91420" bIns="45711" rtlCol="0">
            <a:spAutoFit/>
          </a:bodyPr>
          <a:lstStyle/>
          <a:p>
            <a:pPr algn="ctr" defTabSz="914210"/>
            <a:r>
              <a:rPr lang="en-US" b="1" dirty="0" smtClean="0">
                <a:solidFill>
                  <a:prstClr val="white"/>
                </a:solidFill>
              </a:rPr>
              <a:t>Ted.com offers many talk videos about different ideas from different people.</a:t>
            </a:r>
            <a:endParaRPr lang="en-US" b="1" dirty="0">
              <a:solidFill>
                <a:prstClr val="white"/>
              </a:solidFill>
            </a:endParaRPr>
          </a:p>
        </p:txBody>
      </p:sp>
      <p:sp>
        <p:nvSpPr>
          <p:cNvPr id="11" name="TextBox 10"/>
          <p:cNvSpPr txBox="1"/>
          <p:nvPr/>
        </p:nvSpPr>
        <p:spPr>
          <a:xfrm>
            <a:off x="755577" y="908722"/>
            <a:ext cx="3817706" cy="371541"/>
          </a:xfrm>
          <a:prstGeom prst="rect">
            <a:avLst/>
          </a:prstGeom>
          <a:noFill/>
        </p:spPr>
        <p:txBody>
          <a:bodyPr wrap="none" lIns="91420" tIns="45711" rIns="91420" bIns="45711" rtlCol="0">
            <a:spAutoFit/>
          </a:bodyPr>
          <a:lstStyle/>
          <a:p>
            <a:pPr defTabSz="914210"/>
            <a:r>
              <a:rPr lang="en-US" dirty="0" smtClean="0">
                <a:solidFill>
                  <a:prstClr val="white"/>
                </a:solidFill>
              </a:rPr>
              <a:t>Home page design: simple and clean</a:t>
            </a:r>
            <a:endParaRPr lang="en-US" dirty="0">
              <a:solidFill>
                <a:prstClr val="white"/>
              </a:solidFill>
            </a:endParaRPr>
          </a:p>
        </p:txBody>
      </p:sp>
      <p:sp>
        <p:nvSpPr>
          <p:cNvPr id="12" name="TextBox 11"/>
          <p:cNvSpPr txBox="1"/>
          <p:nvPr/>
        </p:nvSpPr>
        <p:spPr>
          <a:xfrm>
            <a:off x="755578" y="1268760"/>
            <a:ext cx="1845505" cy="369332"/>
          </a:xfrm>
          <a:prstGeom prst="rect">
            <a:avLst/>
          </a:prstGeom>
          <a:noFill/>
        </p:spPr>
        <p:txBody>
          <a:bodyPr wrap="none" lIns="91420" tIns="45711" rIns="91420" bIns="45711" rtlCol="0">
            <a:spAutoFit/>
          </a:bodyPr>
          <a:lstStyle/>
          <a:p>
            <a:pPr defTabSz="914210"/>
            <a:r>
              <a:rPr lang="en-US" dirty="0" smtClean="0">
                <a:solidFill>
                  <a:prstClr val="white"/>
                </a:solidFill>
              </a:rPr>
              <a:t>Very informative</a:t>
            </a:r>
            <a:endParaRPr lang="en-US" dirty="0">
              <a:solidFill>
                <a:prstClr val="white"/>
              </a:solidFill>
            </a:endParaRPr>
          </a:p>
        </p:txBody>
      </p:sp>
      <p:sp>
        <p:nvSpPr>
          <p:cNvPr id="13" name="TextBox 12"/>
          <p:cNvSpPr txBox="1"/>
          <p:nvPr/>
        </p:nvSpPr>
        <p:spPr>
          <a:xfrm>
            <a:off x="755578" y="2060848"/>
            <a:ext cx="1230017" cy="369332"/>
          </a:xfrm>
          <a:prstGeom prst="rect">
            <a:avLst/>
          </a:prstGeom>
          <a:noFill/>
        </p:spPr>
        <p:txBody>
          <a:bodyPr wrap="none" lIns="91420" tIns="45711" rIns="91420" bIns="45711" rtlCol="0">
            <a:spAutoFit/>
          </a:bodyPr>
          <a:lstStyle/>
          <a:p>
            <a:pPr defTabSz="914210"/>
            <a:r>
              <a:rPr lang="en-US" b="1" i="1" u="sng" dirty="0" smtClean="0">
                <a:solidFill>
                  <a:srgbClr val="FF0000"/>
                </a:solidFill>
              </a:rPr>
              <a:t>Usability:</a:t>
            </a:r>
            <a:endParaRPr lang="en-US" b="1" i="1" u="sng" dirty="0">
              <a:solidFill>
                <a:srgbClr val="FF0000"/>
              </a:solidFill>
            </a:endParaRPr>
          </a:p>
        </p:txBody>
      </p:sp>
      <p:sp>
        <p:nvSpPr>
          <p:cNvPr id="14" name="TextBox 13"/>
          <p:cNvSpPr txBox="1"/>
          <p:nvPr/>
        </p:nvSpPr>
        <p:spPr>
          <a:xfrm>
            <a:off x="827584" y="2420888"/>
            <a:ext cx="4634410" cy="1754326"/>
          </a:xfrm>
          <a:prstGeom prst="rect">
            <a:avLst/>
          </a:prstGeom>
          <a:noFill/>
        </p:spPr>
        <p:txBody>
          <a:bodyPr wrap="none" lIns="91420" tIns="45711" rIns="91420" bIns="45711" rtlCol="0">
            <a:spAutoFit/>
          </a:bodyPr>
          <a:lstStyle/>
          <a:p>
            <a:pPr defTabSz="914210"/>
            <a:r>
              <a:rPr lang="en-US" dirty="0" smtClean="0">
                <a:solidFill>
                  <a:prstClr val="white"/>
                </a:solidFill>
              </a:rPr>
              <a:t>Fast loading</a:t>
            </a:r>
          </a:p>
          <a:p>
            <a:pPr defTabSz="914210"/>
            <a:r>
              <a:rPr lang="en-US" dirty="0" smtClean="0">
                <a:solidFill>
                  <a:prstClr val="white"/>
                </a:solidFill>
              </a:rPr>
              <a:t>Well organized</a:t>
            </a:r>
          </a:p>
          <a:p>
            <a:pPr defTabSz="914210"/>
            <a:r>
              <a:rPr lang="en-US" dirty="0">
                <a:solidFill>
                  <a:prstClr val="white"/>
                </a:solidFill>
              </a:rPr>
              <a:t>I</a:t>
            </a:r>
            <a:r>
              <a:rPr lang="en-US" dirty="0" smtClean="0">
                <a:solidFill>
                  <a:prstClr val="white"/>
                </a:solidFill>
              </a:rPr>
              <a:t>ntuitive</a:t>
            </a:r>
          </a:p>
          <a:p>
            <a:pPr defTabSz="914210"/>
            <a:r>
              <a:rPr lang="en-US" dirty="0" smtClean="0">
                <a:solidFill>
                  <a:prstClr val="white"/>
                </a:solidFill>
              </a:rPr>
              <a:t>Supported by almost all browsers(with flash)</a:t>
            </a:r>
          </a:p>
          <a:p>
            <a:pPr defTabSz="914210"/>
            <a:r>
              <a:rPr lang="en-US" dirty="0" smtClean="0">
                <a:solidFill>
                  <a:prstClr val="white"/>
                </a:solidFill>
              </a:rPr>
              <a:t>Fits in all size of windows</a:t>
            </a:r>
          </a:p>
          <a:p>
            <a:pPr defTabSz="914210"/>
            <a:r>
              <a:rPr lang="en-US" dirty="0" smtClean="0">
                <a:solidFill>
                  <a:prstClr val="white"/>
                </a:solidFill>
              </a:rPr>
              <a:t>Easy to share</a:t>
            </a:r>
            <a:endParaRPr lang="en-US" dirty="0">
              <a:solidFill>
                <a:prstClr val="white"/>
              </a:solidFill>
            </a:endParaRPr>
          </a:p>
        </p:txBody>
      </p:sp>
      <p:sp>
        <p:nvSpPr>
          <p:cNvPr id="15" name="TextBox 14"/>
          <p:cNvSpPr txBox="1"/>
          <p:nvPr/>
        </p:nvSpPr>
        <p:spPr>
          <a:xfrm>
            <a:off x="755576" y="4293096"/>
            <a:ext cx="1607876" cy="369332"/>
          </a:xfrm>
          <a:prstGeom prst="rect">
            <a:avLst/>
          </a:prstGeom>
          <a:noFill/>
        </p:spPr>
        <p:txBody>
          <a:bodyPr wrap="none" lIns="91420" tIns="45711" rIns="91420" bIns="45711" rtlCol="0">
            <a:spAutoFit/>
          </a:bodyPr>
          <a:lstStyle/>
          <a:p>
            <a:pPr defTabSz="914210"/>
            <a:r>
              <a:rPr lang="en-US" b="1" i="1" u="sng" dirty="0" smtClean="0">
                <a:solidFill>
                  <a:srgbClr val="FF0000"/>
                </a:solidFill>
              </a:rPr>
              <a:t>Accessibility:</a:t>
            </a:r>
            <a:endParaRPr lang="en-US" b="1" i="1" u="sng" dirty="0">
              <a:solidFill>
                <a:srgbClr val="FF0000"/>
              </a:solidFill>
            </a:endParaRPr>
          </a:p>
        </p:txBody>
      </p:sp>
      <p:sp>
        <p:nvSpPr>
          <p:cNvPr id="16" name="TextBox 15"/>
          <p:cNvSpPr txBox="1"/>
          <p:nvPr/>
        </p:nvSpPr>
        <p:spPr>
          <a:xfrm>
            <a:off x="827586" y="4643845"/>
            <a:ext cx="2810331" cy="371541"/>
          </a:xfrm>
          <a:prstGeom prst="rect">
            <a:avLst/>
          </a:prstGeom>
          <a:noFill/>
        </p:spPr>
        <p:txBody>
          <a:bodyPr wrap="none" lIns="91420" tIns="45711" rIns="91420" bIns="45711" rtlCol="0">
            <a:spAutoFit/>
          </a:bodyPr>
          <a:lstStyle/>
          <a:p>
            <a:pPr defTabSz="914210"/>
            <a:r>
              <a:rPr lang="en-US" dirty="0" smtClean="0">
                <a:solidFill>
                  <a:prstClr val="white"/>
                </a:solidFill>
              </a:rPr>
              <a:t>All buttons have plain text</a:t>
            </a:r>
            <a:endParaRPr lang="en-US" dirty="0">
              <a:solidFill>
                <a:prstClr val="white"/>
              </a:solidFill>
            </a:endParaRPr>
          </a:p>
        </p:txBody>
      </p:sp>
      <p:pic>
        <p:nvPicPr>
          <p:cNvPr id="1027" name="Picture 3" descr="C:\Users\fan\AppData\Local\Temp\Q`]E@J(V$IX3)6]QE1VUHIK.jpg"/>
          <p:cNvPicPr>
            <a:picLocks noChangeAspect="1" noChangeArrowheads="1"/>
          </p:cNvPicPr>
          <p:nvPr/>
        </p:nvPicPr>
        <p:blipFill>
          <a:blip r:embed="rId4" cstate="print"/>
          <a:srcRect/>
          <a:stretch>
            <a:fillRect/>
          </a:stretch>
        </p:blipFill>
        <p:spPr bwMode="auto">
          <a:xfrm>
            <a:off x="3923928" y="4293096"/>
            <a:ext cx="1800200" cy="333370"/>
          </a:xfrm>
          <a:prstGeom prst="rect">
            <a:avLst/>
          </a:prstGeom>
          <a:noFill/>
        </p:spPr>
      </p:pic>
      <p:sp>
        <p:nvSpPr>
          <p:cNvPr id="18" name="TextBox 17"/>
          <p:cNvSpPr txBox="1"/>
          <p:nvPr/>
        </p:nvSpPr>
        <p:spPr>
          <a:xfrm>
            <a:off x="827584" y="4941170"/>
            <a:ext cx="4337040" cy="371541"/>
          </a:xfrm>
          <a:prstGeom prst="rect">
            <a:avLst/>
          </a:prstGeom>
          <a:noFill/>
        </p:spPr>
        <p:txBody>
          <a:bodyPr wrap="none" lIns="91420" tIns="45711" rIns="91420" bIns="45711" rtlCol="0">
            <a:spAutoFit/>
          </a:bodyPr>
          <a:lstStyle/>
          <a:p>
            <a:pPr defTabSz="914210"/>
            <a:r>
              <a:rPr lang="en-US" dirty="0" smtClean="0">
                <a:solidFill>
                  <a:prstClr val="white"/>
                </a:solidFill>
              </a:rPr>
              <a:t>Subtitles are available for many languages</a:t>
            </a:r>
            <a:endParaRPr lang="en-US" dirty="0">
              <a:solidFill>
                <a:prstClr val="white"/>
              </a:solidFill>
            </a:endParaRPr>
          </a:p>
        </p:txBody>
      </p:sp>
      <p:pic>
        <p:nvPicPr>
          <p:cNvPr id="1028" name="Picture 4" descr="C:\Users\fan\AppData\Local\Temp\YHK%2OSQW6EI}8NOFY%GQHI.jpg"/>
          <p:cNvPicPr>
            <a:picLocks noChangeAspect="1" noChangeArrowheads="1"/>
          </p:cNvPicPr>
          <p:nvPr/>
        </p:nvPicPr>
        <p:blipFill>
          <a:blip r:embed="rId5" cstate="print"/>
          <a:srcRect/>
          <a:stretch>
            <a:fillRect/>
          </a:stretch>
        </p:blipFill>
        <p:spPr bwMode="auto">
          <a:xfrm>
            <a:off x="5796138" y="4581128"/>
            <a:ext cx="1800200" cy="360040"/>
          </a:xfrm>
          <a:prstGeom prst="rect">
            <a:avLst/>
          </a:prstGeom>
          <a:noFill/>
        </p:spPr>
      </p:pic>
      <p:sp>
        <p:nvSpPr>
          <p:cNvPr id="20" name="TextBox 19"/>
          <p:cNvSpPr txBox="1"/>
          <p:nvPr/>
        </p:nvSpPr>
        <p:spPr>
          <a:xfrm>
            <a:off x="827584" y="5219909"/>
            <a:ext cx="2495905" cy="371541"/>
          </a:xfrm>
          <a:prstGeom prst="rect">
            <a:avLst/>
          </a:prstGeom>
          <a:noFill/>
        </p:spPr>
        <p:txBody>
          <a:bodyPr wrap="none" lIns="91420" tIns="45711" rIns="91420" bIns="45711" rtlCol="0">
            <a:spAutoFit/>
          </a:bodyPr>
          <a:lstStyle/>
          <a:p>
            <a:pPr defTabSz="914210"/>
            <a:r>
              <a:rPr lang="en-US" dirty="0" smtClean="0">
                <a:solidFill>
                  <a:prstClr val="white"/>
                </a:solidFill>
              </a:rPr>
              <a:t>Powerful search engine</a:t>
            </a:r>
          </a:p>
        </p:txBody>
      </p:sp>
      <p:pic>
        <p:nvPicPr>
          <p:cNvPr id="1029" name="Picture 5" descr="C:\Users\fan\AppData\Local\Temp\O~UBBJM5[XE`I)}7W%RYMC3.jpg"/>
          <p:cNvPicPr>
            <a:picLocks noChangeAspect="1" noChangeArrowheads="1"/>
          </p:cNvPicPr>
          <p:nvPr/>
        </p:nvPicPr>
        <p:blipFill>
          <a:blip r:embed="rId6" cstate="print"/>
          <a:srcRect/>
          <a:stretch>
            <a:fillRect/>
          </a:stretch>
        </p:blipFill>
        <p:spPr bwMode="auto">
          <a:xfrm>
            <a:off x="2319393" y="3861048"/>
            <a:ext cx="1733550" cy="209550"/>
          </a:xfrm>
          <a:prstGeom prst="rect">
            <a:avLst/>
          </a:prstGeom>
          <a:noFill/>
        </p:spPr>
      </p:pic>
      <p:sp>
        <p:nvSpPr>
          <p:cNvPr id="22" name="TextBox 21"/>
          <p:cNvSpPr txBox="1"/>
          <p:nvPr/>
        </p:nvSpPr>
        <p:spPr>
          <a:xfrm>
            <a:off x="827584" y="5507940"/>
            <a:ext cx="3453574" cy="369332"/>
          </a:xfrm>
          <a:prstGeom prst="rect">
            <a:avLst/>
          </a:prstGeom>
          <a:noFill/>
        </p:spPr>
        <p:txBody>
          <a:bodyPr wrap="none" lIns="91420" tIns="45711" rIns="91420" bIns="45711" rtlCol="0">
            <a:spAutoFit/>
          </a:bodyPr>
          <a:lstStyle/>
          <a:p>
            <a:pPr defTabSz="914210"/>
            <a:r>
              <a:rPr lang="en-US" dirty="0" smtClean="0">
                <a:solidFill>
                  <a:prstClr val="white"/>
                </a:solidFill>
              </a:rPr>
              <a:t>No fancy colors(Black and white)</a:t>
            </a:r>
            <a:endParaRPr lang="en-US" dirty="0">
              <a:solidFill>
                <a:prstClr val="white"/>
              </a:solidFill>
            </a:endParaRPr>
          </a:p>
        </p:txBody>
      </p:sp>
      <p:sp>
        <p:nvSpPr>
          <p:cNvPr id="23" name="TextBox 22"/>
          <p:cNvSpPr txBox="1"/>
          <p:nvPr/>
        </p:nvSpPr>
        <p:spPr>
          <a:xfrm>
            <a:off x="755576" y="1628800"/>
            <a:ext cx="2707472" cy="369332"/>
          </a:xfrm>
          <a:prstGeom prst="rect">
            <a:avLst/>
          </a:prstGeom>
          <a:noFill/>
        </p:spPr>
        <p:txBody>
          <a:bodyPr wrap="none" lIns="91420" tIns="45711" rIns="91420" bIns="45711" rtlCol="0">
            <a:spAutoFit/>
          </a:bodyPr>
          <a:lstStyle/>
          <a:p>
            <a:pPr defTabSz="914210"/>
            <a:r>
              <a:rPr lang="en-US" dirty="0" smtClean="0">
                <a:solidFill>
                  <a:prstClr val="white"/>
                </a:solidFill>
              </a:rPr>
              <a:t>Interesting and educative</a:t>
            </a:r>
            <a:endParaRPr lang="en-US" dirty="0">
              <a:solidFill>
                <a:prstClr val="white"/>
              </a:solidFill>
            </a:endParaRPr>
          </a:p>
        </p:txBody>
      </p:sp>
      <p:sp>
        <p:nvSpPr>
          <p:cNvPr id="26" name="Rounded Rectangular Callout 25"/>
          <p:cNvSpPr/>
          <p:nvPr/>
        </p:nvSpPr>
        <p:spPr>
          <a:xfrm>
            <a:off x="3923928" y="4221088"/>
            <a:ext cx="1800200" cy="504056"/>
          </a:xfrm>
          <a:prstGeom prst="wedgeRoundRectCallout">
            <a:avLst>
              <a:gd name="adj1" fmla="val -73004"/>
              <a:gd name="adj2" fmla="val 73838"/>
              <a:gd name="adj3" fmla="val 16667"/>
            </a:avLst>
          </a:prstGeom>
          <a:noFill/>
        </p:spPr>
        <p:style>
          <a:lnRef idx="2">
            <a:schemeClr val="dk1"/>
          </a:lnRef>
          <a:fillRef idx="1">
            <a:schemeClr val="lt1"/>
          </a:fillRef>
          <a:effectRef idx="0">
            <a:schemeClr val="dk1"/>
          </a:effectRef>
          <a:fontRef idx="minor">
            <a:schemeClr val="dk1"/>
          </a:fontRef>
        </p:style>
        <p:txBody>
          <a:bodyPr lIns="91420" tIns="45711" rIns="91420" bIns="45711" rtlCol="0" anchor="ctr"/>
          <a:lstStyle/>
          <a:p>
            <a:pPr algn="ctr" defTabSz="914210"/>
            <a:endParaRPr lang="en-US">
              <a:solidFill>
                <a:prstClr val="black"/>
              </a:solidFill>
            </a:endParaRPr>
          </a:p>
        </p:txBody>
      </p:sp>
      <p:sp>
        <p:nvSpPr>
          <p:cNvPr id="27" name="Rounded Rectangular Callout 26"/>
          <p:cNvSpPr/>
          <p:nvPr/>
        </p:nvSpPr>
        <p:spPr>
          <a:xfrm>
            <a:off x="5796138" y="4509120"/>
            <a:ext cx="1800200" cy="504056"/>
          </a:xfrm>
          <a:prstGeom prst="wedgeRoundRectCallout">
            <a:avLst>
              <a:gd name="adj1" fmla="val -73004"/>
              <a:gd name="adj2" fmla="val 73838"/>
              <a:gd name="adj3" fmla="val 16667"/>
            </a:avLst>
          </a:prstGeom>
          <a:noFill/>
        </p:spPr>
        <p:style>
          <a:lnRef idx="2">
            <a:schemeClr val="dk1"/>
          </a:lnRef>
          <a:fillRef idx="1">
            <a:schemeClr val="lt1"/>
          </a:fillRef>
          <a:effectRef idx="0">
            <a:schemeClr val="dk1"/>
          </a:effectRef>
          <a:fontRef idx="minor">
            <a:schemeClr val="dk1"/>
          </a:fontRef>
        </p:style>
        <p:txBody>
          <a:bodyPr lIns="91420" tIns="45711" rIns="91420" bIns="45711" rtlCol="0" anchor="ctr"/>
          <a:lstStyle/>
          <a:p>
            <a:pPr algn="ctr" defTabSz="914210"/>
            <a:endParaRPr lang="en-US">
              <a:solidFill>
                <a:prstClr val="black"/>
              </a:solidFill>
            </a:endParaRPr>
          </a:p>
        </p:txBody>
      </p:sp>
      <p:pic>
        <p:nvPicPr>
          <p:cNvPr id="1033" name="Picture 9" descr="C:\Users\fan\AppData\Local\Microsoft\Windows\Temporary Internet Files\Content.IE5\AVTKW0V6\MC900417478[1].wmf"/>
          <p:cNvPicPr>
            <a:picLocks noChangeAspect="1" noChangeArrowheads="1"/>
          </p:cNvPicPr>
          <p:nvPr/>
        </p:nvPicPr>
        <p:blipFill>
          <a:blip r:embed="rId7" cstate="print"/>
          <a:srcRect/>
          <a:stretch>
            <a:fillRect/>
          </a:stretch>
        </p:blipFill>
        <p:spPr bwMode="auto">
          <a:xfrm>
            <a:off x="6228186" y="6165304"/>
            <a:ext cx="452017" cy="576064"/>
          </a:xfrm>
          <a:prstGeom prst="rect">
            <a:avLst/>
          </a:prstGeom>
          <a:noFill/>
        </p:spPr>
      </p:pic>
      <p:sp>
        <p:nvSpPr>
          <p:cNvPr id="33" name="Cloud Callout 32"/>
          <p:cNvSpPr/>
          <p:nvPr/>
        </p:nvSpPr>
        <p:spPr>
          <a:xfrm>
            <a:off x="6228184" y="5013176"/>
            <a:ext cx="2592288" cy="1224136"/>
          </a:xfrm>
          <a:prstGeom prst="cloudCallout">
            <a:avLst>
              <a:gd name="adj1" fmla="val -34610"/>
              <a:gd name="adj2" fmla="val 506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defTabSz="914210"/>
            <a:endParaRPr lang="en-US">
              <a:solidFill>
                <a:prstClr val="white"/>
              </a:solidFill>
            </a:endParaRPr>
          </a:p>
        </p:txBody>
      </p:sp>
      <p:sp>
        <p:nvSpPr>
          <p:cNvPr id="34" name="TextBox 33"/>
          <p:cNvSpPr txBox="1"/>
          <p:nvPr/>
        </p:nvSpPr>
        <p:spPr>
          <a:xfrm>
            <a:off x="2616007" y="6434752"/>
            <a:ext cx="1379930" cy="369332"/>
          </a:xfrm>
          <a:prstGeom prst="rect">
            <a:avLst/>
          </a:prstGeom>
          <a:noFill/>
        </p:spPr>
        <p:txBody>
          <a:bodyPr wrap="none" lIns="91420" tIns="45711" rIns="91420" bIns="45711" rtlCol="0">
            <a:spAutoFit/>
          </a:bodyPr>
          <a:lstStyle/>
          <a:p>
            <a:pPr defTabSz="914210"/>
            <a:r>
              <a:rPr lang="en-US" dirty="0" smtClean="0">
                <a:solidFill>
                  <a:prstClr val="white"/>
                </a:solidFill>
              </a:rPr>
              <a:t>Website </a:t>
            </a:r>
            <a:r>
              <a:rPr lang="en-US" dirty="0" err="1" smtClean="0">
                <a:solidFill>
                  <a:prstClr val="white"/>
                </a:solidFill>
              </a:rPr>
              <a:t>url</a:t>
            </a:r>
            <a:r>
              <a:rPr lang="en-US" dirty="0" smtClean="0">
                <a:solidFill>
                  <a:prstClr val="white"/>
                </a:solidFill>
              </a:rPr>
              <a:t>:</a:t>
            </a:r>
            <a:endParaRPr lang="en-US" dirty="0">
              <a:solidFill>
                <a:prstClr val="white"/>
              </a:solidFill>
            </a:endParaRPr>
          </a:p>
        </p:txBody>
      </p:sp>
      <p:sp>
        <p:nvSpPr>
          <p:cNvPr id="35" name="TextBox 34"/>
          <p:cNvSpPr txBox="1"/>
          <p:nvPr/>
        </p:nvSpPr>
        <p:spPr>
          <a:xfrm>
            <a:off x="6516216" y="5085184"/>
            <a:ext cx="2017219" cy="923330"/>
          </a:xfrm>
          <a:prstGeom prst="rect">
            <a:avLst/>
          </a:prstGeom>
          <a:noFill/>
        </p:spPr>
        <p:txBody>
          <a:bodyPr wrap="none" lIns="91420" tIns="45711" rIns="91420" bIns="45711" rtlCol="0">
            <a:spAutoFit/>
          </a:bodyPr>
          <a:lstStyle/>
          <a:p>
            <a:pPr defTabSz="914210"/>
            <a:r>
              <a:rPr lang="en-US" dirty="0" smtClean="0">
                <a:solidFill>
                  <a:prstClr val="white"/>
                </a:solidFill>
              </a:rPr>
              <a:t>Improvement?</a:t>
            </a:r>
          </a:p>
          <a:p>
            <a:pPr defTabSz="914210"/>
            <a:r>
              <a:rPr lang="en-US" dirty="0" smtClean="0">
                <a:solidFill>
                  <a:prstClr val="white"/>
                </a:solidFill>
              </a:rPr>
              <a:t>More colors.</a:t>
            </a:r>
          </a:p>
          <a:p>
            <a:pPr defTabSz="914210"/>
            <a:r>
              <a:rPr lang="en-US" dirty="0" smtClean="0">
                <a:solidFill>
                  <a:prstClr val="white"/>
                </a:solidFill>
              </a:rPr>
              <a:t>Non-flash support</a:t>
            </a:r>
            <a:endParaRPr lang="en-US" dirty="0">
              <a:solidFill>
                <a:prstClr val="white"/>
              </a:solidFill>
            </a:endParaRPr>
          </a:p>
        </p:txBody>
      </p:sp>
      <p:sp>
        <p:nvSpPr>
          <p:cNvPr id="2" name="TextBox 1"/>
          <p:cNvSpPr txBox="1"/>
          <p:nvPr/>
        </p:nvSpPr>
        <p:spPr>
          <a:xfrm>
            <a:off x="7058854" y="138689"/>
            <a:ext cx="1413720" cy="369332"/>
          </a:xfrm>
          <a:prstGeom prst="rect">
            <a:avLst/>
          </a:prstGeom>
          <a:noFill/>
        </p:spPr>
        <p:txBody>
          <a:bodyPr wrap="none" rtlCol="0">
            <a:spAutoFit/>
          </a:bodyPr>
          <a:lstStyle/>
          <a:p>
            <a:r>
              <a:rPr lang="en-US" dirty="0" smtClean="0"/>
              <a:t>Fan </a:t>
            </a:r>
            <a:r>
              <a:rPr lang="en-US" dirty="0" err="1" smtClean="0"/>
              <a:t>Peihong</a:t>
            </a:r>
            <a:endParaRPr lang="en-US" dirty="0"/>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idx="4294967295"/>
          </p:nvPr>
        </p:nvSpPr>
        <p:spPr>
          <a:xfrm>
            <a:off x="41760" y="48967"/>
            <a:ext cx="4312800" cy="573180"/>
          </a:xfrm>
        </p:spPr>
        <p:txBody>
          <a:bodyPr tIns="35264"/>
          <a:lstStyle/>
          <a:p>
            <a:pPr algn="l" eaLnBrk="1">
              <a:buClrTx/>
              <a:tabLst>
                <a:tab pos="0" algn="l"/>
                <a:tab pos="414683" algn="l"/>
                <a:tab pos="829366" algn="l"/>
                <a:tab pos="1244049" algn="l"/>
                <a:tab pos="1658732" algn="l"/>
                <a:tab pos="2073416" algn="l"/>
                <a:tab pos="2488099" algn="l"/>
                <a:tab pos="2902782" algn="l"/>
                <a:tab pos="3317465" algn="l"/>
                <a:tab pos="3732148" algn="l"/>
                <a:tab pos="4146831" algn="l"/>
                <a:tab pos="4561514" algn="l"/>
                <a:tab pos="4976197" algn="l"/>
                <a:tab pos="5390881" algn="l"/>
                <a:tab pos="5805564" algn="l"/>
                <a:tab pos="6220247" algn="l"/>
                <a:tab pos="6634930" algn="l"/>
                <a:tab pos="7049613" algn="l"/>
                <a:tab pos="7464296" algn="l"/>
                <a:tab pos="7878979" algn="l"/>
                <a:tab pos="8293662" algn="l"/>
              </a:tabLst>
            </a:pPr>
            <a:r>
              <a:rPr lang="en-US" sz="3300" i="0" u="sng"/>
              <a:t>Website:</a:t>
            </a:r>
            <a:r>
              <a:rPr lang="en-US" sz="3300" u="sng"/>
              <a:t> www.bbc.co.uk</a:t>
            </a:r>
          </a:p>
        </p:txBody>
      </p:sp>
      <p:pic>
        <p:nvPicPr>
          <p:cNvPr id="92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8402" y="180021"/>
            <a:ext cx="4138560" cy="66506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Rectangle 3"/>
          <p:cNvSpPr>
            <a:spLocks noGrp="1" noChangeArrowheads="1"/>
          </p:cNvSpPr>
          <p:nvPr>
            <p:ph type="body" idx="4294967295"/>
          </p:nvPr>
        </p:nvSpPr>
        <p:spPr>
          <a:xfrm>
            <a:off x="0" y="829529"/>
            <a:ext cx="4976640" cy="6963131"/>
          </a:xfrm>
        </p:spPr>
        <p:txBody>
          <a:bodyPr/>
          <a:lstStyle/>
          <a:p>
            <a:pPr marL="0" indent="0" eaLnBrk="1">
              <a:spcAft>
                <a:spcPct val="0"/>
              </a:spcAft>
              <a:buClrTx/>
              <a:tabLst>
                <a:tab pos="0" algn="l"/>
                <a:tab pos="102231" algn="l"/>
                <a:tab pos="516915" algn="l"/>
                <a:tab pos="931597" algn="l"/>
                <a:tab pos="1346281" algn="l"/>
                <a:tab pos="1760963" algn="l"/>
                <a:tab pos="2175648" algn="l"/>
                <a:tab pos="2590330" algn="l"/>
                <a:tab pos="3005014" algn="l"/>
                <a:tab pos="3419696" algn="l"/>
                <a:tab pos="3834380" algn="l"/>
                <a:tab pos="4249062" algn="l"/>
                <a:tab pos="4663746" algn="l"/>
                <a:tab pos="5078428" algn="l"/>
                <a:tab pos="5493113" algn="l"/>
                <a:tab pos="5907795" algn="l"/>
                <a:tab pos="6322479" algn="l"/>
                <a:tab pos="6737161" algn="l"/>
                <a:tab pos="7151845" algn="l"/>
                <a:tab pos="7566527" algn="l"/>
                <a:tab pos="7981210" algn="l"/>
              </a:tabLst>
            </a:pPr>
            <a:r>
              <a:rPr lang="en-US" sz="1600" b="1" u="sng"/>
              <a:t>PROs:</a:t>
            </a:r>
          </a:p>
          <a:p>
            <a:pPr marL="0" indent="0" eaLnBrk="1">
              <a:spcAft>
                <a:spcPct val="0"/>
              </a:spcAft>
              <a:buSzPct val="45000"/>
              <a:buFont typeface="Wingdings" pitchFamily="2" charset="2"/>
              <a:buChar char=""/>
              <a:tabLst>
                <a:tab pos="0" algn="l"/>
                <a:tab pos="102231" algn="l"/>
                <a:tab pos="516915" algn="l"/>
                <a:tab pos="931597" algn="l"/>
                <a:tab pos="1346281" algn="l"/>
                <a:tab pos="1760963" algn="l"/>
                <a:tab pos="2175648" algn="l"/>
                <a:tab pos="2590330" algn="l"/>
                <a:tab pos="3005014" algn="l"/>
                <a:tab pos="3419696" algn="l"/>
                <a:tab pos="3834380" algn="l"/>
                <a:tab pos="4249062" algn="l"/>
                <a:tab pos="4663746" algn="l"/>
                <a:tab pos="5078428" algn="l"/>
                <a:tab pos="5493113" algn="l"/>
                <a:tab pos="5907795" algn="l"/>
                <a:tab pos="6322479" algn="l"/>
                <a:tab pos="6737161" algn="l"/>
                <a:tab pos="7151845" algn="l"/>
                <a:tab pos="7566527" algn="l"/>
                <a:tab pos="7981210" algn="l"/>
              </a:tabLst>
            </a:pPr>
            <a:r>
              <a:rPr lang="en-US" sz="1600"/>
              <a:t> Visually driven.</a:t>
            </a:r>
          </a:p>
          <a:p>
            <a:pPr marL="0" indent="0" eaLnBrk="1">
              <a:spcAft>
                <a:spcPct val="0"/>
              </a:spcAft>
              <a:buSzPct val="45000"/>
              <a:buFont typeface="Wingdings" pitchFamily="2" charset="2"/>
              <a:buChar char=""/>
              <a:tabLst>
                <a:tab pos="0" algn="l"/>
                <a:tab pos="102231" algn="l"/>
                <a:tab pos="516915" algn="l"/>
                <a:tab pos="931597" algn="l"/>
                <a:tab pos="1346281" algn="l"/>
                <a:tab pos="1760963" algn="l"/>
                <a:tab pos="2175648" algn="l"/>
                <a:tab pos="2590330" algn="l"/>
                <a:tab pos="3005014" algn="l"/>
                <a:tab pos="3419696" algn="l"/>
                <a:tab pos="3834380" algn="l"/>
                <a:tab pos="4249062" algn="l"/>
                <a:tab pos="4663746" algn="l"/>
                <a:tab pos="5078428" algn="l"/>
                <a:tab pos="5493113" algn="l"/>
                <a:tab pos="5907795" algn="l"/>
                <a:tab pos="6322479" algn="l"/>
                <a:tab pos="6737161" algn="l"/>
                <a:tab pos="7151845" algn="l"/>
                <a:tab pos="7566527" algn="l"/>
                <a:tab pos="7981210" algn="l"/>
              </a:tabLst>
            </a:pPr>
            <a:r>
              <a:rPr lang="en-US" sz="1600"/>
              <a:t> Lesser advertisements makes the website more secure.</a:t>
            </a:r>
          </a:p>
          <a:p>
            <a:pPr marL="0" indent="0" eaLnBrk="1">
              <a:spcAft>
                <a:spcPct val="0"/>
              </a:spcAft>
              <a:buSzPct val="45000"/>
              <a:buFont typeface="Wingdings" pitchFamily="2" charset="2"/>
              <a:buChar char=""/>
              <a:tabLst>
                <a:tab pos="0" algn="l"/>
                <a:tab pos="102231" algn="l"/>
                <a:tab pos="516915" algn="l"/>
                <a:tab pos="931597" algn="l"/>
                <a:tab pos="1346281" algn="l"/>
                <a:tab pos="1760963" algn="l"/>
                <a:tab pos="2175648" algn="l"/>
                <a:tab pos="2590330" algn="l"/>
                <a:tab pos="3005014" algn="l"/>
                <a:tab pos="3419696" algn="l"/>
                <a:tab pos="3834380" algn="l"/>
                <a:tab pos="4249062" algn="l"/>
                <a:tab pos="4663746" algn="l"/>
                <a:tab pos="5078428" algn="l"/>
                <a:tab pos="5493113" algn="l"/>
                <a:tab pos="5907795" algn="l"/>
                <a:tab pos="6322479" algn="l"/>
                <a:tab pos="6737161" algn="l"/>
                <a:tab pos="7151845" algn="l"/>
                <a:tab pos="7566527" algn="l"/>
                <a:tab pos="7981210" algn="l"/>
              </a:tabLst>
            </a:pPr>
            <a:r>
              <a:rPr lang="en-US" sz="1600"/>
              <a:t> Good database linkage.</a:t>
            </a:r>
          </a:p>
          <a:p>
            <a:pPr marL="0" indent="0" eaLnBrk="1">
              <a:spcAft>
                <a:spcPct val="0"/>
              </a:spcAft>
              <a:buSzPct val="45000"/>
              <a:buFont typeface="Wingdings" pitchFamily="2" charset="2"/>
              <a:buChar char=""/>
              <a:tabLst>
                <a:tab pos="0" algn="l"/>
                <a:tab pos="102231" algn="l"/>
                <a:tab pos="516915" algn="l"/>
                <a:tab pos="931597" algn="l"/>
                <a:tab pos="1346281" algn="l"/>
                <a:tab pos="1760963" algn="l"/>
                <a:tab pos="2175648" algn="l"/>
                <a:tab pos="2590330" algn="l"/>
                <a:tab pos="3005014" algn="l"/>
                <a:tab pos="3419696" algn="l"/>
                <a:tab pos="3834380" algn="l"/>
                <a:tab pos="4249062" algn="l"/>
                <a:tab pos="4663746" algn="l"/>
                <a:tab pos="5078428" algn="l"/>
                <a:tab pos="5493113" algn="l"/>
                <a:tab pos="5907795" algn="l"/>
                <a:tab pos="6322479" algn="l"/>
                <a:tab pos="6737161" algn="l"/>
                <a:tab pos="7151845" algn="l"/>
                <a:tab pos="7566527" algn="l"/>
                <a:tab pos="7981210" algn="l"/>
              </a:tabLst>
            </a:pPr>
            <a:r>
              <a:rPr lang="en-US" sz="1600"/>
              <a:t> Website layout is good.</a:t>
            </a:r>
          </a:p>
          <a:p>
            <a:pPr marL="0" indent="0" eaLnBrk="1">
              <a:spcAft>
                <a:spcPct val="0"/>
              </a:spcAft>
              <a:buSzPct val="45000"/>
              <a:buFont typeface="Wingdings" pitchFamily="2" charset="2"/>
              <a:buChar char=""/>
              <a:tabLst>
                <a:tab pos="0" algn="l"/>
                <a:tab pos="102231" algn="l"/>
                <a:tab pos="516915" algn="l"/>
                <a:tab pos="931597" algn="l"/>
                <a:tab pos="1346281" algn="l"/>
                <a:tab pos="1760963" algn="l"/>
                <a:tab pos="2175648" algn="l"/>
                <a:tab pos="2590330" algn="l"/>
                <a:tab pos="3005014" algn="l"/>
                <a:tab pos="3419696" algn="l"/>
                <a:tab pos="3834380" algn="l"/>
                <a:tab pos="4249062" algn="l"/>
                <a:tab pos="4663746" algn="l"/>
                <a:tab pos="5078428" algn="l"/>
                <a:tab pos="5493113" algn="l"/>
                <a:tab pos="5907795" algn="l"/>
                <a:tab pos="6322479" algn="l"/>
                <a:tab pos="6737161" algn="l"/>
                <a:tab pos="7151845" algn="l"/>
                <a:tab pos="7566527" algn="l"/>
                <a:tab pos="7981210" algn="l"/>
              </a:tabLst>
            </a:pPr>
            <a:r>
              <a:rPr lang="en-US" sz="1600"/>
              <a:t> Many language options caters to a larger audience hence, more web traffic.</a:t>
            </a:r>
          </a:p>
          <a:p>
            <a:pPr marL="0" indent="0" eaLnBrk="1">
              <a:spcAft>
                <a:spcPct val="0"/>
              </a:spcAft>
              <a:buSzPct val="45000"/>
              <a:tabLst>
                <a:tab pos="0" algn="l"/>
                <a:tab pos="102231" algn="l"/>
                <a:tab pos="516915" algn="l"/>
                <a:tab pos="931597" algn="l"/>
                <a:tab pos="1346281" algn="l"/>
                <a:tab pos="1760963" algn="l"/>
                <a:tab pos="2175648" algn="l"/>
                <a:tab pos="2590330" algn="l"/>
                <a:tab pos="3005014" algn="l"/>
                <a:tab pos="3419696" algn="l"/>
                <a:tab pos="3834380" algn="l"/>
                <a:tab pos="4249062" algn="l"/>
                <a:tab pos="4663746" algn="l"/>
                <a:tab pos="5078428" algn="l"/>
                <a:tab pos="5493113" algn="l"/>
                <a:tab pos="5907795" algn="l"/>
                <a:tab pos="6322479" algn="l"/>
                <a:tab pos="6737161" algn="l"/>
                <a:tab pos="7151845" algn="l"/>
                <a:tab pos="7566527" algn="l"/>
                <a:tab pos="7981210" algn="l"/>
              </a:tabLst>
            </a:pPr>
            <a:endParaRPr lang="en-US" sz="1600"/>
          </a:p>
          <a:p>
            <a:pPr marL="0" indent="0" eaLnBrk="1">
              <a:spcAft>
                <a:spcPct val="0"/>
              </a:spcAft>
              <a:buClrTx/>
              <a:tabLst>
                <a:tab pos="0" algn="l"/>
                <a:tab pos="102231" algn="l"/>
                <a:tab pos="516915" algn="l"/>
                <a:tab pos="931597" algn="l"/>
                <a:tab pos="1346281" algn="l"/>
                <a:tab pos="1760963" algn="l"/>
                <a:tab pos="2175648" algn="l"/>
                <a:tab pos="2590330" algn="l"/>
                <a:tab pos="3005014" algn="l"/>
                <a:tab pos="3419696" algn="l"/>
                <a:tab pos="3834380" algn="l"/>
                <a:tab pos="4249062" algn="l"/>
                <a:tab pos="4663746" algn="l"/>
                <a:tab pos="5078428" algn="l"/>
                <a:tab pos="5493113" algn="l"/>
                <a:tab pos="5907795" algn="l"/>
                <a:tab pos="6322479" algn="l"/>
                <a:tab pos="6737161" algn="l"/>
                <a:tab pos="7151845" algn="l"/>
                <a:tab pos="7566527" algn="l"/>
                <a:tab pos="7981210" algn="l"/>
              </a:tabLst>
            </a:pPr>
            <a:r>
              <a:rPr lang="en-US" sz="1600" b="1" u="sng"/>
              <a:t>CONs:</a:t>
            </a:r>
          </a:p>
          <a:p>
            <a:pPr marL="0" indent="0" eaLnBrk="1">
              <a:spcAft>
                <a:spcPct val="0"/>
              </a:spcAft>
              <a:buSzPct val="45000"/>
              <a:buFont typeface="Wingdings" pitchFamily="2" charset="2"/>
              <a:buChar char=""/>
              <a:tabLst>
                <a:tab pos="0" algn="l"/>
                <a:tab pos="102231" algn="l"/>
                <a:tab pos="516915" algn="l"/>
                <a:tab pos="931597" algn="l"/>
                <a:tab pos="1346281" algn="l"/>
                <a:tab pos="1760963" algn="l"/>
                <a:tab pos="2175648" algn="l"/>
                <a:tab pos="2590330" algn="l"/>
                <a:tab pos="3005014" algn="l"/>
                <a:tab pos="3419696" algn="l"/>
                <a:tab pos="3834380" algn="l"/>
                <a:tab pos="4249062" algn="l"/>
                <a:tab pos="4663746" algn="l"/>
                <a:tab pos="5078428" algn="l"/>
                <a:tab pos="5493113" algn="l"/>
                <a:tab pos="5907795" algn="l"/>
                <a:tab pos="6322479" algn="l"/>
                <a:tab pos="6737161" algn="l"/>
                <a:tab pos="7151845" algn="l"/>
                <a:tab pos="7566527" algn="l"/>
                <a:tab pos="7981210" algn="l"/>
              </a:tabLst>
            </a:pPr>
            <a:r>
              <a:rPr lang="en-US" sz="1600"/>
              <a:t> Less multimedia content on the homepage.</a:t>
            </a:r>
          </a:p>
          <a:p>
            <a:pPr marL="0" indent="0" eaLnBrk="1">
              <a:spcAft>
                <a:spcPct val="0"/>
              </a:spcAft>
              <a:buSzPct val="45000"/>
              <a:buFont typeface="Wingdings" pitchFamily="2" charset="2"/>
              <a:buChar char=""/>
              <a:tabLst>
                <a:tab pos="0" algn="l"/>
                <a:tab pos="102231" algn="l"/>
                <a:tab pos="516915" algn="l"/>
                <a:tab pos="931597" algn="l"/>
                <a:tab pos="1346281" algn="l"/>
                <a:tab pos="1760963" algn="l"/>
                <a:tab pos="2175648" algn="l"/>
                <a:tab pos="2590330" algn="l"/>
                <a:tab pos="3005014" algn="l"/>
                <a:tab pos="3419696" algn="l"/>
                <a:tab pos="3834380" algn="l"/>
                <a:tab pos="4249062" algn="l"/>
                <a:tab pos="4663746" algn="l"/>
                <a:tab pos="5078428" algn="l"/>
                <a:tab pos="5493113" algn="l"/>
                <a:tab pos="5907795" algn="l"/>
                <a:tab pos="6322479" algn="l"/>
                <a:tab pos="6737161" algn="l"/>
                <a:tab pos="7151845" algn="l"/>
                <a:tab pos="7566527" algn="l"/>
                <a:tab pos="7981210" algn="l"/>
              </a:tabLst>
            </a:pPr>
            <a:r>
              <a:rPr lang="en-US" sz="1600"/>
              <a:t> Lengthy page design which could be distracting.</a:t>
            </a:r>
          </a:p>
          <a:p>
            <a:pPr marL="0" indent="0" eaLnBrk="1">
              <a:spcAft>
                <a:spcPct val="0"/>
              </a:spcAft>
              <a:buSzPct val="45000"/>
              <a:buFont typeface="Wingdings" pitchFamily="2" charset="2"/>
              <a:buChar char=""/>
              <a:tabLst>
                <a:tab pos="0" algn="l"/>
                <a:tab pos="102231" algn="l"/>
                <a:tab pos="516915" algn="l"/>
                <a:tab pos="931597" algn="l"/>
                <a:tab pos="1346281" algn="l"/>
                <a:tab pos="1760963" algn="l"/>
                <a:tab pos="2175648" algn="l"/>
                <a:tab pos="2590330" algn="l"/>
                <a:tab pos="3005014" algn="l"/>
                <a:tab pos="3419696" algn="l"/>
                <a:tab pos="3834380" algn="l"/>
                <a:tab pos="4249062" algn="l"/>
                <a:tab pos="4663746" algn="l"/>
                <a:tab pos="5078428" algn="l"/>
                <a:tab pos="5493113" algn="l"/>
                <a:tab pos="5907795" algn="l"/>
                <a:tab pos="6322479" algn="l"/>
                <a:tab pos="6737161" algn="l"/>
                <a:tab pos="7151845" algn="l"/>
                <a:tab pos="7566527" algn="l"/>
                <a:tab pos="7981210" algn="l"/>
              </a:tabLst>
            </a:pPr>
            <a:r>
              <a:rPr lang="en-US" sz="1600"/>
              <a:t> Does not utilize full workspace.</a:t>
            </a:r>
          </a:p>
          <a:p>
            <a:pPr marL="0" indent="0" eaLnBrk="1">
              <a:spcAft>
                <a:spcPct val="0"/>
              </a:spcAft>
              <a:buSzPct val="45000"/>
              <a:buFont typeface="Wingdings" pitchFamily="2" charset="2"/>
              <a:buChar char=""/>
              <a:tabLst>
                <a:tab pos="0" algn="l"/>
                <a:tab pos="102231" algn="l"/>
                <a:tab pos="516915" algn="l"/>
                <a:tab pos="931597" algn="l"/>
                <a:tab pos="1346281" algn="l"/>
                <a:tab pos="1760963" algn="l"/>
                <a:tab pos="2175648" algn="l"/>
                <a:tab pos="2590330" algn="l"/>
                <a:tab pos="3005014" algn="l"/>
                <a:tab pos="3419696" algn="l"/>
                <a:tab pos="3834380" algn="l"/>
                <a:tab pos="4249062" algn="l"/>
                <a:tab pos="4663746" algn="l"/>
                <a:tab pos="5078428" algn="l"/>
                <a:tab pos="5493113" algn="l"/>
                <a:tab pos="5907795" algn="l"/>
                <a:tab pos="6322479" algn="l"/>
                <a:tab pos="6737161" algn="l"/>
                <a:tab pos="7151845" algn="l"/>
                <a:tab pos="7566527" algn="l"/>
                <a:tab pos="7981210" algn="l"/>
              </a:tabLst>
            </a:pPr>
            <a:r>
              <a:rPr lang="en-US" sz="1600"/>
              <a:t> Webpage design isn't very viewer-interactive, e.g a viewer would need to dig in for comments/subscription options.</a:t>
            </a:r>
          </a:p>
          <a:p>
            <a:pPr marL="0" indent="0" eaLnBrk="1">
              <a:spcAft>
                <a:spcPct val="0"/>
              </a:spcAft>
              <a:buClrTx/>
              <a:buSzPct val="45000"/>
              <a:tabLst>
                <a:tab pos="0" algn="l"/>
                <a:tab pos="102231" algn="l"/>
                <a:tab pos="516915" algn="l"/>
                <a:tab pos="931597" algn="l"/>
                <a:tab pos="1346281" algn="l"/>
                <a:tab pos="1760963" algn="l"/>
                <a:tab pos="2175648" algn="l"/>
                <a:tab pos="2590330" algn="l"/>
                <a:tab pos="3005014" algn="l"/>
                <a:tab pos="3419696" algn="l"/>
                <a:tab pos="3834380" algn="l"/>
                <a:tab pos="4249062" algn="l"/>
                <a:tab pos="4663746" algn="l"/>
                <a:tab pos="5078428" algn="l"/>
                <a:tab pos="5493113" algn="l"/>
                <a:tab pos="5907795" algn="l"/>
                <a:tab pos="6322479" algn="l"/>
                <a:tab pos="6737161" algn="l"/>
                <a:tab pos="7151845" algn="l"/>
                <a:tab pos="7566527" algn="l"/>
                <a:tab pos="7981210" algn="l"/>
              </a:tabLst>
            </a:pPr>
            <a:endParaRPr lang="en-US" sz="1600"/>
          </a:p>
          <a:p>
            <a:pPr marL="0" indent="0" eaLnBrk="1">
              <a:spcAft>
                <a:spcPct val="0"/>
              </a:spcAft>
              <a:buClrTx/>
              <a:buSzPct val="45000"/>
              <a:tabLst>
                <a:tab pos="0" algn="l"/>
                <a:tab pos="102231" algn="l"/>
                <a:tab pos="516915" algn="l"/>
                <a:tab pos="931597" algn="l"/>
                <a:tab pos="1346281" algn="l"/>
                <a:tab pos="1760963" algn="l"/>
                <a:tab pos="2175648" algn="l"/>
                <a:tab pos="2590330" algn="l"/>
                <a:tab pos="3005014" algn="l"/>
                <a:tab pos="3419696" algn="l"/>
                <a:tab pos="3834380" algn="l"/>
                <a:tab pos="4249062" algn="l"/>
                <a:tab pos="4663746" algn="l"/>
                <a:tab pos="5078428" algn="l"/>
                <a:tab pos="5493113" algn="l"/>
                <a:tab pos="5907795" algn="l"/>
                <a:tab pos="6322479" algn="l"/>
                <a:tab pos="6737161" algn="l"/>
                <a:tab pos="7151845" algn="l"/>
                <a:tab pos="7566527" algn="l"/>
                <a:tab pos="7981210" algn="l"/>
              </a:tabLst>
            </a:pPr>
            <a:r>
              <a:rPr lang="en-US" sz="1600"/>
              <a:t>I BELIEVE THIS WEBSITE IS A WELL DESIGNED WEBPAGE.</a:t>
            </a:r>
          </a:p>
          <a:p>
            <a:pPr marL="0" indent="0" eaLnBrk="1">
              <a:spcAft>
                <a:spcPct val="0"/>
              </a:spcAft>
              <a:buClrTx/>
              <a:buSzPct val="45000"/>
              <a:tabLst>
                <a:tab pos="0" algn="l"/>
                <a:tab pos="102231" algn="l"/>
                <a:tab pos="516915" algn="l"/>
                <a:tab pos="931597" algn="l"/>
                <a:tab pos="1346281" algn="l"/>
                <a:tab pos="1760963" algn="l"/>
                <a:tab pos="2175648" algn="l"/>
                <a:tab pos="2590330" algn="l"/>
                <a:tab pos="3005014" algn="l"/>
                <a:tab pos="3419696" algn="l"/>
                <a:tab pos="3834380" algn="l"/>
                <a:tab pos="4249062" algn="l"/>
                <a:tab pos="4663746" algn="l"/>
                <a:tab pos="5078428" algn="l"/>
                <a:tab pos="5493113" algn="l"/>
                <a:tab pos="5907795" algn="l"/>
                <a:tab pos="6322479" algn="l"/>
                <a:tab pos="6737161" algn="l"/>
                <a:tab pos="7151845" algn="l"/>
                <a:tab pos="7566527" algn="l"/>
                <a:tab pos="7981210" algn="l"/>
              </a:tabLst>
            </a:pPr>
            <a:endParaRPr lang="en-US" sz="1600"/>
          </a:p>
          <a:p>
            <a:pPr marL="0" indent="0" eaLnBrk="1">
              <a:spcAft>
                <a:spcPct val="0"/>
              </a:spcAft>
              <a:buClrTx/>
              <a:buSzPct val="45000"/>
              <a:tabLst>
                <a:tab pos="0" algn="l"/>
                <a:tab pos="102231" algn="l"/>
                <a:tab pos="516915" algn="l"/>
                <a:tab pos="931597" algn="l"/>
                <a:tab pos="1346281" algn="l"/>
                <a:tab pos="1760963" algn="l"/>
                <a:tab pos="2175648" algn="l"/>
                <a:tab pos="2590330" algn="l"/>
                <a:tab pos="3005014" algn="l"/>
                <a:tab pos="3419696" algn="l"/>
                <a:tab pos="3834380" algn="l"/>
                <a:tab pos="4249062" algn="l"/>
                <a:tab pos="4663746" algn="l"/>
                <a:tab pos="5078428" algn="l"/>
                <a:tab pos="5493113" algn="l"/>
                <a:tab pos="5907795" algn="l"/>
                <a:tab pos="6322479" algn="l"/>
                <a:tab pos="6737161" algn="l"/>
                <a:tab pos="7151845" algn="l"/>
                <a:tab pos="7566527" algn="l"/>
                <a:tab pos="7981210" algn="l"/>
              </a:tabLst>
            </a:pPr>
            <a:r>
              <a:rPr lang="en-US" sz="1600" b="1" u="sng"/>
              <a:t>NEW ADDITIONS:</a:t>
            </a:r>
          </a:p>
          <a:p>
            <a:pPr marL="0" indent="0" eaLnBrk="1">
              <a:spcAft>
                <a:spcPct val="0"/>
              </a:spcAft>
              <a:buSzPct val="45000"/>
              <a:buFont typeface="Wingdings" pitchFamily="2" charset="2"/>
              <a:buChar char=""/>
              <a:tabLst>
                <a:tab pos="0" algn="l"/>
                <a:tab pos="102231" algn="l"/>
                <a:tab pos="516915" algn="l"/>
                <a:tab pos="931597" algn="l"/>
                <a:tab pos="1346281" algn="l"/>
                <a:tab pos="1760963" algn="l"/>
                <a:tab pos="2175648" algn="l"/>
                <a:tab pos="2590330" algn="l"/>
                <a:tab pos="3005014" algn="l"/>
                <a:tab pos="3419696" algn="l"/>
                <a:tab pos="3834380" algn="l"/>
                <a:tab pos="4249062" algn="l"/>
                <a:tab pos="4663746" algn="l"/>
                <a:tab pos="5078428" algn="l"/>
                <a:tab pos="5493113" algn="l"/>
                <a:tab pos="5907795" algn="l"/>
                <a:tab pos="6322479" algn="l"/>
                <a:tab pos="6737161" algn="l"/>
                <a:tab pos="7151845" algn="l"/>
                <a:tab pos="7566527" algn="l"/>
                <a:tab pos="7981210" algn="l"/>
              </a:tabLst>
            </a:pPr>
            <a:r>
              <a:rPr lang="en-US" sz="1600"/>
              <a:t> More multimedia content available on the homepage, e.g live streaming.</a:t>
            </a:r>
          </a:p>
          <a:p>
            <a:pPr marL="0" indent="0" eaLnBrk="1">
              <a:spcAft>
                <a:spcPct val="0"/>
              </a:spcAft>
              <a:buSzPct val="45000"/>
              <a:buFont typeface="Wingdings" pitchFamily="2" charset="2"/>
              <a:buChar char=""/>
              <a:tabLst>
                <a:tab pos="0" algn="l"/>
                <a:tab pos="102231" algn="l"/>
                <a:tab pos="516915" algn="l"/>
                <a:tab pos="931597" algn="l"/>
                <a:tab pos="1346281" algn="l"/>
                <a:tab pos="1760963" algn="l"/>
                <a:tab pos="2175648" algn="l"/>
                <a:tab pos="2590330" algn="l"/>
                <a:tab pos="3005014" algn="l"/>
                <a:tab pos="3419696" algn="l"/>
                <a:tab pos="3834380" algn="l"/>
                <a:tab pos="4249062" algn="l"/>
                <a:tab pos="4663746" algn="l"/>
                <a:tab pos="5078428" algn="l"/>
                <a:tab pos="5493113" algn="l"/>
                <a:tab pos="5907795" algn="l"/>
                <a:tab pos="6322479" algn="l"/>
                <a:tab pos="6737161" algn="l"/>
                <a:tab pos="7151845" algn="l"/>
                <a:tab pos="7566527" algn="l"/>
                <a:tab pos="7981210" algn="l"/>
              </a:tabLst>
            </a:pPr>
            <a:r>
              <a:rPr lang="en-US" sz="1600"/>
              <a:t> Continuous news ticker for people who just want to skim over the news.</a:t>
            </a:r>
          </a:p>
          <a:p>
            <a:pPr marL="0" indent="0" eaLnBrk="1">
              <a:spcAft>
                <a:spcPct val="0"/>
              </a:spcAft>
              <a:buSzPct val="45000"/>
              <a:buFont typeface="Wingdings" pitchFamily="2" charset="2"/>
              <a:buChar char=""/>
              <a:tabLst>
                <a:tab pos="0" algn="l"/>
                <a:tab pos="102231" algn="l"/>
                <a:tab pos="516915" algn="l"/>
                <a:tab pos="931597" algn="l"/>
                <a:tab pos="1346281" algn="l"/>
                <a:tab pos="1760963" algn="l"/>
                <a:tab pos="2175648" algn="l"/>
                <a:tab pos="2590330" algn="l"/>
                <a:tab pos="3005014" algn="l"/>
                <a:tab pos="3419696" algn="l"/>
                <a:tab pos="3834380" algn="l"/>
                <a:tab pos="4249062" algn="l"/>
                <a:tab pos="4663746" algn="l"/>
                <a:tab pos="5078428" algn="l"/>
                <a:tab pos="5493113" algn="l"/>
                <a:tab pos="5907795" algn="l"/>
                <a:tab pos="6322479" algn="l"/>
                <a:tab pos="6737161" algn="l"/>
                <a:tab pos="7151845" algn="l"/>
                <a:tab pos="7566527" algn="l"/>
                <a:tab pos="7981210" algn="l"/>
              </a:tabLst>
            </a:pPr>
            <a:r>
              <a:rPr lang="en-US" sz="1600"/>
              <a:t> Better utilization of free space, e.g push the language option and different sections on the side.</a:t>
            </a:r>
          </a:p>
          <a:p>
            <a:pPr marL="0" indent="0" eaLnBrk="1">
              <a:spcAft>
                <a:spcPct val="0"/>
              </a:spcAft>
              <a:buClrTx/>
              <a:tabLst>
                <a:tab pos="0" algn="l"/>
                <a:tab pos="102231" algn="l"/>
                <a:tab pos="516915" algn="l"/>
                <a:tab pos="931597" algn="l"/>
                <a:tab pos="1346281" algn="l"/>
                <a:tab pos="1760963" algn="l"/>
                <a:tab pos="2175648" algn="l"/>
                <a:tab pos="2590330" algn="l"/>
                <a:tab pos="3005014" algn="l"/>
                <a:tab pos="3419696" algn="l"/>
                <a:tab pos="3834380" algn="l"/>
                <a:tab pos="4249062" algn="l"/>
                <a:tab pos="4663746" algn="l"/>
                <a:tab pos="5078428" algn="l"/>
                <a:tab pos="5493113" algn="l"/>
                <a:tab pos="5907795" algn="l"/>
                <a:tab pos="6322479" algn="l"/>
                <a:tab pos="6737161" algn="l"/>
                <a:tab pos="7151845" algn="l"/>
                <a:tab pos="7566527" algn="l"/>
                <a:tab pos="7981210" algn="l"/>
              </a:tabLst>
            </a:pPr>
            <a:endParaRPr lang="en-US" sz="1600"/>
          </a:p>
          <a:p>
            <a:pPr marL="0" indent="0" eaLnBrk="1">
              <a:spcAft>
                <a:spcPct val="0"/>
              </a:spcAft>
              <a:buClrTx/>
              <a:tabLst>
                <a:tab pos="0" algn="l"/>
                <a:tab pos="102231" algn="l"/>
                <a:tab pos="516915" algn="l"/>
                <a:tab pos="931597" algn="l"/>
                <a:tab pos="1346281" algn="l"/>
                <a:tab pos="1760963" algn="l"/>
                <a:tab pos="2175648" algn="l"/>
                <a:tab pos="2590330" algn="l"/>
                <a:tab pos="3005014" algn="l"/>
                <a:tab pos="3419696" algn="l"/>
                <a:tab pos="3834380" algn="l"/>
                <a:tab pos="4249062" algn="l"/>
                <a:tab pos="4663746" algn="l"/>
                <a:tab pos="5078428" algn="l"/>
                <a:tab pos="5493113" algn="l"/>
                <a:tab pos="5907795" algn="l"/>
                <a:tab pos="6322479" algn="l"/>
                <a:tab pos="6737161" algn="l"/>
                <a:tab pos="7151845" algn="l"/>
                <a:tab pos="7566527" algn="l"/>
                <a:tab pos="7981210" algn="l"/>
              </a:tabLst>
            </a:pPr>
            <a:endParaRPr lang="en-US" sz="1600"/>
          </a:p>
          <a:p>
            <a:pPr marL="0" indent="0" eaLnBrk="1">
              <a:spcAft>
                <a:spcPct val="0"/>
              </a:spcAft>
              <a:buClrTx/>
              <a:tabLst>
                <a:tab pos="0" algn="l"/>
                <a:tab pos="102231" algn="l"/>
                <a:tab pos="516915" algn="l"/>
                <a:tab pos="931597" algn="l"/>
                <a:tab pos="1346281" algn="l"/>
                <a:tab pos="1760963" algn="l"/>
                <a:tab pos="2175648" algn="l"/>
                <a:tab pos="2590330" algn="l"/>
                <a:tab pos="3005014" algn="l"/>
                <a:tab pos="3419696" algn="l"/>
                <a:tab pos="3834380" algn="l"/>
                <a:tab pos="4249062" algn="l"/>
                <a:tab pos="4663746" algn="l"/>
                <a:tab pos="5078428" algn="l"/>
                <a:tab pos="5493113" algn="l"/>
                <a:tab pos="5907795" algn="l"/>
                <a:tab pos="6322479" algn="l"/>
                <a:tab pos="6737161" algn="l"/>
                <a:tab pos="7151845" algn="l"/>
                <a:tab pos="7566527" algn="l"/>
                <a:tab pos="7981210" algn="l"/>
              </a:tabLst>
            </a:pPr>
            <a:endParaRPr lang="en-US" sz="1600"/>
          </a:p>
          <a:p>
            <a:pPr marL="0" indent="0" eaLnBrk="1">
              <a:spcAft>
                <a:spcPct val="0"/>
              </a:spcAft>
              <a:buClrTx/>
              <a:tabLst>
                <a:tab pos="0" algn="l"/>
                <a:tab pos="102231" algn="l"/>
                <a:tab pos="516915" algn="l"/>
                <a:tab pos="931597" algn="l"/>
                <a:tab pos="1346281" algn="l"/>
                <a:tab pos="1760963" algn="l"/>
                <a:tab pos="2175648" algn="l"/>
                <a:tab pos="2590330" algn="l"/>
                <a:tab pos="3005014" algn="l"/>
                <a:tab pos="3419696" algn="l"/>
                <a:tab pos="3834380" algn="l"/>
                <a:tab pos="4249062" algn="l"/>
                <a:tab pos="4663746" algn="l"/>
                <a:tab pos="5078428" algn="l"/>
                <a:tab pos="5493113" algn="l"/>
                <a:tab pos="5907795" algn="l"/>
                <a:tab pos="6322479" algn="l"/>
                <a:tab pos="6737161" algn="l"/>
                <a:tab pos="7151845" algn="l"/>
                <a:tab pos="7566527" algn="l"/>
                <a:tab pos="7981210" algn="l"/>
              </a:tabLst>
            </a:pPr>
            <a:endParaRPr lang="en-US" sz="1600"/>
          </a:p>
          <a:p>
            <a:pPr marL="0" indent="0" algn="ctr" eaLnBrk="1">
              <a:spcAft>
                <a:spcPct val="0"/>
              </a:spcAft>
              <a:buClrTx/>
              <a:tabLst>
                <a:tab pos="0" algn="l"/>
                <a:tab pos="102231" algn="l"/>
                <a:tab pos="516915" algn="l"/>
                <a:tab pos="931597" algn="l"/>
                <a:tab pos="1346281" algn="l"/>
                <a:tab pos="1760963" algn="l"/>
                <a:tab pos="2175648" algn="l"/>
                <a:tab pos="2590330" algn="l"/>
                <a:tab pos="3005014" algn="l"/>
                <a:tab pos="3419696" algn="l"/>
                <a:tab pos="3834380" algn="l"/>
                <a:tab pos="4249062" algn="l"/>
                <a:tab pos="4663746" algn="l"/>
                <a:tab pos="5078428" algn="l"/>
                <a:tab pos="5493113" algn="l"/>
                <a:tab pos="5907795" algn="l"/>
                <a:tab pos="6322479" algn="l"/>
                <a:tab pos="6737161" algn="l"/>
                <a:tab pos="7151845" algn="l"/>
                <a:tab pos="7566527" algn="l"/>
                <a:tab pos="7981210" algn="l"/>
              </a:tabLst>
            </a:pPr>
            <a:endParaRPr lang="en-US" sz="1600"/>
          </a:p>
        </p:txBody>
      </p:sp>
      <p:sp>
        <p:nvSpPr>
          <p:cNvPr id="9221" name="TextBox 2"/>
          <p:cNvSpPr txBox="1">
            <a:spLocks noChangeArrowheads="1"/>
          </p:cNvSpPr>
          <p:nvPr/>
        </p:nvSpPr>
        <p:spPr bwMode="auto">
          <a:xfrm>
            <a:off x="3742561" y="802166"/>
            <a:ext cx="1334478" cy="34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9" rIns="82936" bIns="41469">
            <a:spAutoFit/>
          </a:bodyPr>
          <a:lstStyle/>
          <a:p>
            <a:pPr defTabSz="414683" fontAlgn="base" hangingPunct="0">
              <a:lnSpc>
                <a:spcPct val="93000"/>
              </a:lnSpc>
              <a:spcBef>
                <a:spcPct val="0"/>
              </a:spcBef>
              <a:spcAft>
                <a:spcPct val="0"/>
              </a:spcAft>
              <a:buClr>
                <a:srgbClr val="000000"/>
              </a:buClr>
              <a:buSzPct val="100000"/>
            </a:pPr>
            <a:r>
              <a:rPr lang="en-US" smtClean="0">
                <a:solidFill>
                  <a:srgbClr val="FFFFFF"/>
                </a:solidFill>
                <a:latin typeface="Arial" charset="0"/>
              </a:rPr>
              <a:t>Jain Praerit</a:t>
            </a:r>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944562"/>
          </a:xfrm>
          <a:solidFill>
            <a:schemeClr val="bg1">
              <a:lumMod val="65000"/>
            </a:schemeClr>
          </a:solidFill>
        </p:spPr>
        <p:txBody>
          <a:bodyPr>
            <a:normAutofit/>
          </a:bodyPr>
          <a:lstStyle/>
          <a:p>
            <a:r>
              <a:rPr lang="en-US" sz="2800" dirty="0" smtClean="0">
                <a:hlinkClick r:id="rId2"/>
              </a:rPr>
              <a:t>http://www.baseball-reference.com</a:t>
            </a:r>
            <a:endParaRPr lang="en-US" sz="2800" dirty="0"/>
          </a:p>
        </p:txBody>
      </p:sp>
      <p:sp>
        <p:nvSpPr>
          <p:cNvPr id="3" name="Content Placeholder 2"/>
          <p:cNvSpPr>
            <a:spLocks noGrp="1"/>
          </p:cNvSpPr>
          <p:nvPr>
            <p:ph idx="1"/>
          </p:nvPr>
        </p:nvSpPr>
        <p:spPr>
          <a:xfrm>
            <a:off x="457200" y="1219200"/>
            <a:ext cx="5791200" cy="5334000"/>
          </a:xfrm>
          <a:ln>
            <a:solidFill>
              <a:srgbClr val="FF0000"/>
            </a:solidFill>
          </a:ln>
        </p:spPr>
        <p:txBody>
          <a:bodyPr>
            <a:noAutofit/>
          </a:bodyPr>
          <a:lstStyle/>
          <a:p>
            <a:r>
              <a:rPr lang="en-US" sz="2000" b="1" dirty="0" smtClean="0">
                <a:solidFill>
                  <a:srgbClr val="0070C0"/>
                </a:solidFill>
              </a:rPr>
              <a:t>Provides a vast database of baseball statistics.</a:t>
            </a:r>
          </a:p>
          <a:p>
            <a:pPr lvl="1"/>
            <a:r>
              <a:rPr lang="en-US" sz="1600" dirty="0" smtClean="0"/>
              <a:t>Individual player pages</a:t>
            </a:r>
          </a:p>
          <a:p>
            <a:pPr lvl="2"/>
            <a:r>
              <a:rPr lang="en-US" sz="1400" dirty="0" smtClean="0"/>
              <a:t>Batting, pitching, and fielding data</a:t>
            </a:r>
          </a:p>
          <a:p>
            <a:pPr lvl="1"/>
            <a:r>
              <a:rPr lang="en-US" sz="1600" dirty="0" err="1" smtClean="0"/>
              <a:t>Sortable</a:t>
            </a:r>
            <a:r>
              <a:rPr lang="en-US" sz="1600" dirty="0" smtClean="0"/>
              <a:t> player stats</a:t>
            </a:r>
          </a:p>
          <a:p>
            <a:pPr lvl="1"/>
            <a:r>
              <a:rPr lang="en-US" sz="1600" dirty="0" smtClean="0"/>
              <a:t>Teams, leagues, playoff records and individual awards</a:t>
            </a:r>
          </a:p>
          <a:p>
            <a:pPr lvl="1"/>
            <a:r>
              <a:rPr lang="en-US" sz="1600" dirty="0" smtClean="0"/>
              <a:t>Data from all major-league games in the last 50 years or so</a:t>
            </a:r>
          </a:p>
          <a:p>
            <a:r>
              <a:rPr lang="en-US" sz="2000" b="1" dirty="0" smtClean="0">
                <a:solidFill>
                  <a:srgbClr val="0070C0"/>
                </a:solidFill>
              </a:rPr>
              <a:t>It’s extremely fast and easy to use</a:t>
            </a:r>
          </a:p>
          <a:p>
            <a:pPr lvl="1"/>
            <a:r>
              <a:rPr lang="en-US" sz="1600" dirty="0" smtClean="0"/>
              <a:t>Easy to look up almost anything MLB related</a:t>
            </a:r>
          </a:p>
          <a:p>
            <a:pPr lvl="1"/>
            <a:r>
              <a:rPr lang="en-US" sz="1600" dirty="0" smtClean="0"/>
              <a:t>Targeted to people with a basic knowledge of the game</a:t>
            </a:r>
          </a:p>
          <a:p>
            <a:pPr lvl="1"/>
            <a:r>
              <a:rPr lang="en-US" sz="1600" dirty="0" smtClean="0"/>
              <a:t>Very simple, effective, table-based layout. </a:t>
            </a:r>
          </a:p>
          <a:p>
            <a:pPr lvl="2"/>
            <a:r>
              <a:rPr lang="en-US" sz="1200" dirty="0" smtClean="0"/>
              <a:t>Mimics box score data which is common in baseball records from newspapers</a:t>
            </a:r>
          </a:p>
          <a:p>
            <a:pPr lvl="1"/>
            <a:r>
              <a:rPr lang="en-US" sz="1600" dirty="0" smtClean="0"/>
              <a:t>Capable of settling bets rather quickly.</a:t>
            </a:r>
          </a:p>
          <a:p>
            <a:r>
              <a:rPr lang="en-US" sz="2000" b="1" dirty="0" smtClean="0">
                <a:solidFill>
                  <a:srgbClr val="0070C0"/>
                </a:solidFill>
              </a:rPr>
              <a:t>Other features:</a:t>
            </a:r>
          </a:p>
          <a:p>
            <a:pPr lvl="1"/>
            <a:r>
              <a:rPr lang="en-US" sz="1600" dirty="0" smtClean="0"/>
              <a:t>Wiki pages for different players and teams</a:t>
            </a:r>
          </a:p>
          <a:p>
            <a:pPr lvl="1"/>
            <a:r>
              <a:rPr lang="en-US" sz="1600" dirty="0" smtClean="0"/>
              <a:t>Daily Trivia</a:t>
            </a:r>
          </a:p>
          <a:p>
            <a:pPr lvl="1"/>
            <a:r>
              <a:rPr lang="en-US" sz="1600" dirty="0" smtClean="0"/>
              <a:t>Articles relating to current baseball topics</a:t>
            </a:r>
          </a:p>
        </p:txBody>
      </p:sp>
      <p:sp>
        <p:nvSpPr>
          <p:cNvPr id="4" name="TextBox 3"/>
          <p:cNvSpPr txBox="1"/>
          <p:nvPr/>
        </p:nvSpPr>
        <p:spPr>
          <a:xfrm>
            <a:off x="6400800" y="3505200"/>
            <a:ext cx="2438400" cy="2954655"/>
          </a:xfrm>
          <a:prstGeom prst="rect">
            <a:avLst/>
          </a:prstGeom>
          <a:solidFill>
            <a:srgbClr val="FFFF00"/>
          </a:solidFill>
        </p:spPr>
        <p:txBody>
          <a:bodyPr wrap="square" rtlCol="0">
            <a:spAutoFit/>
          </a:bodyPr>
          <a:lstStyle/>
          <a:p>
            <a:pPr defTabSz="914400"/>
            <a:r>
              <a:rPr lang="en-US" sz="2400" dirty="0" smtClean="0">
                <a:solidFill>
                  <a:srgbClr val="1F497D"/>
                </a:solidFill>
              </a:rPr>
              <a:t>Areas to Improve</a:t>
            </a:r>
          </a:p>
          <a:p>
            <a:pPr defTabSz="914400">
              <a:buFont typeface="Arial" charset="0"/>
              <a:buChar char="•"/>
            </a:pPr>
            <a:endParaRPr lang="en-US" dirty="0" smtClean="0">
              <a:solidFill>
                <a:srgbClr val="1F497D"/>
              </a:solidFill>
            </a:endParaRPr>
          </a:p>
          <a:p>
            <a:pPr defTabSz="914400"/>
            <a:r>
              <a:rPr lang="en-US" sz="1600" dirty="0" smtClean="0">
                <a:solidFill>
                  <a:prstClr val="black"/>
                </a:solidFill>
              </a:rPr>
              <a:t>Not much. Sometimes on a player page it’s a little difficult to locate a certain dataset. It might be useful to reorganize the top of the page for navigation.</a:t>
            </a:r>
          </a:p>
          <a:p>
            <a:pPr defTabSz="914400"/>
            <a:endParaRPr lang="en-US" sz="1600" dirty="0" smtClean="0">
              <a:solidFill>
                <a:prstClr val="black"/>
              </a:solidFill>
            </a:endParaRPr>
          </a:p>
          <a:p>
            <a:pPr defTabSz="914400"/>
            <a:r>
              <a:rPr lang="en-US" sz="1600" dirty="0" smtClean="0">
                <a:solidFill>
                  <a:prstClr val="black"/>
                </a:solidFill>
              </a:rPr>
              <a:t>Although it’s pretty good as-is!</a:t>
            </a:r>
          </a:p>
        </p:txBody>
      </p:sp>
      <p:pic>
        <p:nvPicPr>
          <p:cNvPr id="1026" name="Picture 2"/>
          <p:cNvPicPr>
            <a:picLocks noChangeAspect="1" noChangeArrowheads="1"/>
          </p:cNvPicPr>
          <p:nvPr/>
        </p:nvPicPr>
        <p:blipFill>
          <a:blip r:embed="rId3" cstate="print"/>
          <a:srcRect/>
          <a:stretch>
            <a:fillRect/>
          </a:stretch>
        </p:blipFill>
        <p:spPr bwMode="auto">
          <a:xfrm>
            <a:off x="6248400" y="1229218"/>
            <a:ext cx="2590800" cy="2250178"/>
          </a:xfrm>
          <a:prstGeom prst="rect">
            <a:avLst/>
          </a:prstGeom>
          <a:noFill/>
          <a:ln w="57150">
            <a:solidFill>
              <a:schemeClr val="tx1">
                <a:lumMod val="50000"/>
                <a:lumOff val="50000"/>
              </a:schemeClr>
            </a:solidFill>
            <a:miter lim="800000"/>
            <a:headEnd/>
            <a:tailEnd/>
          </a:ln>
        </p:spPr>
      </p:pic>
      <p:sp>
        <p:nvSpPr>
          <p:cNvPr id="5" name="TextBox 4"/>
          <p:cNvSpPr txBox="1"/>
          <p:nvPr/>
        </p:nvSpPr>
        <p:spPr>
          <a:xfrm>
            <a:off x="2667000" y="6328648"/>
            <a:ext cx="1558632" cy="369332"/>
          </a:xfrm>
          <a:prstGeom prst="rect">
            <a:avLst/>
          </a:prstGeom>
          <a:noFill/>
        </p:spPr>
        <p:txBody>
          <a:bodyPr wrap="none" rtlCol="0">
            <a:spAutoFit/>
          </a:bodyPr>
          <a:lstStyle/>
          <a:p>
            <a:pPr defTabSz="914400"/>
            <a:r>
              <a:rPr lang="en-US" dirty="0" smtClean="0">
                <a:solidFill>
                  <a:prstClr val="black"/>
                </a:solidFill>
              </a:rPr>
              <a:t>McGivney Kyle</a:t>
            </a:r>
            <a:endParaRPr 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p14:dur="100" advClick="0" advTm="180000">
        <p:cut/>
      </p:transition>
    </mc:Choice>
    <mc:Fallback>
      <p:transition advClick="0" advTm="180000">
        <p:cut/>
      </p:transition>
    </mc:Fallback>
  </mc:AlternateContent>
  <p:timing>
    <p:tnLst>
      <p:par>
        <p:cTn id="1" dur="indefinite" restart="never" nodeType="tmRoot"/>
      </p:par>
    </p:tnLst>
  </p:timing>
</p:sld>
</file>

<file path=ppt/theme/_rels/theme12.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Arial Unicode MS"/>
      </a:majorFont>
      <a:minorFont>
        <a:latin typeface="Times New Roman"/>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TotalTime>
  <Words>1691</Words>
  <Application>Microsoft Office PowerPoint</Application>
  <PresentationFormat>On-screen Show (4:3)</PresentationFormat>
  <Paragraphs>278</Paragraphs>
  <Slides>16</Slides>
  <Notes>5</Notes>
  <HiddenSlides>0</HiddenSlides>
  <MMClips>0</MMClips>
  <ScaleCrop>false</ScaleCrop>
  <HeadingPairs>
    <vt:vector size="4" baseType="variant">
      <vt:variant>
        <vt:lpstr>Theme</vt:lpstr>
      </vt:variant>
      <vt:variant>
        <vt:i4>17</vt:i4>
      </vt:variant>
      <vt:variant>
        <vt:lpstr>Slide Titles</vt:lpstr>
      </vt:variant>
      <vt:variant>
        <vt:i4>16</vt:i4>
      </vt:variant>
    </vt:vector>
  </HeadingPairs>
  <TitlesOfParts>
    <vt:vector size="33" baseType="lpstr">
      <vt:lpstr>Office Theme</vt:lpstr>
      <vt:lpstr>Stream</vt:lpstr>
      <vt:lpstr>Technic</vt:lpstr>
      <vt:lpstr>Summer</vt:lpstr>
      <vt:lpstr>Flow</vt:lpstr>
      <vt:lpstr>1_Office Theme</vt:lpstr>
      <vt:lpstr>1_Flow</vt:lpstr>
      <vt:lpstr>2_Flow</vt:lpstr>
      <vt:lpstr>2_Office Theme</vt:lpstr>
      <vt:lpstr>3_Office Theme</vt:lpstr>
      <vt:lpstr>4_Office Theme</vt:lpstr>
      <vt:lpstr>Solstice</vt:lpstr>
      <vt:lpstr>5_Office Theme</vt:lpstr>
      <vt:lpstr>6_Office Theme</vt:lpstr>
      <vt:lpstr>Office 主题</vt:lpstr>
      <vt:lpstr>1_Office 主题</vt:lpstr>
      <vt:lpstr>7_Office Theme</vt:lpstr>
      <vt:lpstr>PowerPoint Presentation</vt:lpstr>
      <vt:lpstr>Evaluation of http://arcyber.army.mil/</vt:lpstr>
      <vt:lpstr>PowerPoint Presentation</vt:lpstr>
      <vt:lpstr>Craigslist.org</vt:lpstr>
      <vt:lpstr>PowerPoint Presentation</vt:lpstr>
      <vt:lpstr> University of Massachusetts at Boston www.umb.edu </vt:lpstr>
      <vt:lpstr>PowerPoint Presentation</vt:lpstr>
      <vt:lpstr>Website: www.bbc.co.uk</vt:lpstr>
      <vt:lpstr>http://www.baseball-reference.com</vt:lpstr>
      <vt:lpstr>Evaluation: Domino’s website</vt:lpstr>
      <vt:lpstr>PowerPoint Presentation</vt:lpstr>
      <vt:lpstr>Gates n Fences – An Evaluation  http://gatesnfences.com/         </vt:lpstr>
      <vt:lpstr>PowerPoint Presentation</vt:lpstr>
      <vt:lpstr>                                                         “is almost certainly the best online photo management                      and sharing application in the world.”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ding</dc:creator>
  <cp:lastModifiedBy>ding</cp:lastModifiedBy>
  <cp:revision>9</cp:revision>
  <dcterms:created xsi:type="dcterms:W3CDTF">2006-08-16T00:00:00Z</dcterms:created>
  <dcterms:modified xsi:type="dcterms:W3CDTF">2011-09-21T19:32:53Z</dcterms:modified>
</cp:coreProperties>
</file>