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4" r:id="rId8"/>
    <p:sldMasterId id="2147483676" r:id="rId9"/>
    <p:sldMasterId id="2147483678" r:id="rId10"/>
    <p:sldMasterId id="2147483680" r:id="rId11"/>
  </p:sldMasterIdLst>
  <p:notesMasterIdLst>
    <p:notesMasterId r:id="rId22"/>
  </p:notesMasterIdLst>
  <p:sldIdLst>
    <p:sldId id="256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06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F8FD9C-4F09-4E58-854E-6B5F7A28A320}" type="doc">
      <dgm:prSet loTypeId="urn:microsoft.com/office/officeart/2008/layout/HexagonCluster#2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FE369F-28A2-4F26-B0C3-971927773D88}">
      <dgm:prSet phldrT="[Text]" custT="1"/>
      <dgm:spPr/>
      <dgm:t>
        <a:bodyPr/>
        <a:lstStyle/>
        <a:p>
          <a:r>
            <a:rPr lang="en-US" sz="1400" b="1" dirty="0" smtClean="0"/>
            <a:t>Sensitive Info Extraction</a:t>
          </a:r>
          <a:endParaRPr lang="en-US" sz="1400" b="1" dirty="0"/>
        </a:p>
      </dgm:t>
    </dgm:pt>
    <dgm:pt modelId="{EBD68B7A-218E-4EE1-9519-F1765F021E4F}" type="parTrans" cxnId="{8C96EBF1-FBC6-4B76-AEAD-7A5ECE176469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F02FAF93-4876-4C82-8DD9-A554BCF45971}" type="sibTrans" cxnId="{8C96EBF1-FBC6-4B76-AEAD-7A5ECE176469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2000" b="1">
            <a:solidFill>
              <a:schemeClr val="bg1"/>
            </a:solidFill>
          </a:endParaRPr>
        </a:p>
      </dgm:t>
      <dgm:extLst/>
    </dgm:pt>
    <dgm:pt modelId="{34833695-1BE5-4D52-97B3-671D54877F44}">
      <dgm:prSet custT="1"/>
      <dgm:spPr/>
      <dgm:t>
        <a:bodyPr/>
        <a:lstStyle/>
        <a:p>
          <a:r>
            <a:rPr lang="en-US" sz="1400" b="1" dirty="0" smtClean="0"/>
            <a:t>Sound Processing</a:t>
          </a:r>
          <a:endParaRPr lang="en-US" sz="1400" b="1" dirty="0"/>
        </a:p>
      </dgm:t>
    </dgm:pt>
    <dgm:pt modelId="{89928937-0B5A-404B-86C6-772EF6DE1047}" type="parTrans" cxnId="{B4D4B90E-4CDF-4A3F-AA5C-31B1021325A5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FF964D96-DF34-4262-A6AE-FC584AC7063B}" type="sibTrans" cxnId="{B4D4B90E-4CDF-4A3F-AA5C-31B1021325A5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/>
        </a:p>
      </dgm:t>
      <dgm:extLst/>
    </dgm:pt>
    <dgm:pt modelId="{5E4B83E0-9483-45BA-9FA1-3CF9FE054C79}">
      <dgm:prSet custT="1"/>
      <dgm:spPr/>
      <dgm:t>
        <a:bodyPr/>
        <a:lstStyle/>
        <a:p>
          <a:r>
            <a:rPr lang="en-US" sz="1400" b="1" dirty="0" smtClean="0"/>
            <a:t>Sound Recording	 </a:t>
          </a:r>
          <a:endParaRPr lang="en-US" sz="1400" b="1" dirty="0"/>
        </a:p>
      </dgm:t>
    </dgm:pt>
    <dgm:pt modelId="{53C50331-57D0-4219-9E66-DE2FD128363C}" type="parTrans" cxnId="{1C1B2CB1-3031-420E-ADAA-204F42D7D370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9F33D880-D8C2-4FE5-9DA0-47BB5596F1F0}" type="sibTrans" cxnId="{1C1B2CB1-3031-420E-ADAA-204F42D7D370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n-US" sz="2000" b="1">
            <a:solidFill>
              <a:schemeClr val="bg1"/>
            </a:solidFill>
          </a:endParaRPr>
        </a:p>
      </dgm:t>
      <dgm:extLst/>
    </dgm:pt>
    <dgm:pt modelId="{E6B3DAC9-1E00-4E29-9730-E4ED75F5E7AD}" type="pres">
      <dgm:prSet presAssocID="{83F8FD9C-4F09-4E58-854E-6B5F7A28A320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C677F6B7-6BA2-43A3-98A9-2FEBF912A790}" type="pres">
      <dgm:prSet presAssocID="{79FE369F-28A2-4F26-B0C3-971927773D88}" presName="text_1" presStyleCnt="0"/>
      <dgm:spPr/>
      <dgm:t>
        <a:bodyPr/>
        <a:lstStyle/>
        <a:p>
          <a:endParaRPr lang="en-US"/>
        </a:p>
      </dgm:t>
    </dgm:pt>
    <dgm:pt modelId="{0BB15BAD-3DA1-4321-B57B-C01D254B7763}" type="pres">
      <dgm:prSet presAssocID="{79FE369F-28A2-4F26-B0C3-971927773D88}" presName="textRepeatNode" presStyleLbl="alignNode1" presStyleIdx="0" presStyleCnt="3" custLinFactNeighborX="53301" custLinFactNeighborY="17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E6300-6EDC-4BCB-9F99-E6549830DA24}" type="pres">
      <dgm:prSet presAssocID="{79FE369F-28A2-4F26-B0C3-971927773D88}" presName="text_accent_1" presStyleCnt="0"/>
      <dgm:spPr/>
      <dgm:t>
        <a:bodyPr/>
        <a:lstStyle/>
        <a:p>
          <a:endParaRPr lang="en-US"/>
        </a:p>
      </dgm:t>
    </dgm:pt>
    <dgm:pt modelId="{584C5D24-5D81-4037-A746-F35CBCF226AB}" type="pres">
      <dgm:prSet presAssocID="{79FE369F-28A2-4F26-B0C3-971927773D88}" presName="accentRepeatNode" presStyleLbl="solidAlignAcc1" presStyleIdx="0" presStyleCnt="6" custLinFactX="176" custLinFactY="-16109" custLinFactNeighborX="100000" custLinFactNeighborY="-100000"/>
      <dgm:spPr/>
      <dgm:t>
        <a:bodyPr/>
        <a:lstStyle/>
        <a:p>
          <a:endParaRPr lang="en-US"/>
        </a:p>
      </dgm:t>
    </dgm:pt>
    <dgm:pt modelId="{3C43E06A-AD44-4DEE-B00D-F3E4645958A8}" type="pres">
      <dgm:prSet presAssocID="{F02FAF93-4876-4C82-8DD9-A554BCF45971}" presName="image_1" presStyleCnt="0"/>
      <dgm:spPr/>
      <dgm:t>
        <a:bodyPr/>
        <a:lstStyle/>
        <a:p>
          <a:endParaRPr lang="en-US"/>
        </a:p>
      </dgm:t>
    </dgm:pt>
    <dgm:pt modelId="{E1708757-DE70-4B37-9EB6-DEC398CBBEAC}" type="pres">
      <dgm:prSet presAssocID="{F02FAF93-4876-4C82-8DD9-A554BCF45971}" presName="imageRepeatNode" presStyleLbl="dkBgShp" presStyleIdx="0" presStyleCnt="3" custScaleX="96292" custScaleY="99327" custLinFactNeighborX="52733" custLinFactNeighborY="-850"/>
      <dgm:spPr/>
      <dgm:t>
        <a:bodyPr/>
        <a:lstStyle/>
        <a:p>
          <a:endParaRPr lang="en-US"/>
        </a:p>
      </dgm:t>
    </dgm:pt>
    <dgm:pt modelId="{7CF64622-DCF8-4F70-B5CE-2D7337BE7DA6}" type="pres">
      <dgm:prSet presAssocID="{F02FAF93-4876-4C82-8DD9-A554BCF45971}" presName="image_accent_1" presStyleCnt="0"/>
      <dgm:spPr/>
      <dgm:t>
        <a:bodyPr/>
        <a:lstStyle/>
        <a:p>
          <a:endParaRPr lang="en-US"/>
        </a:p>
      </dgm:t>
    </dgm:pt>
    <dgm:pt modelId="{AA19FC18-8315-40F8-BEE8-AAAA9EF02972}" type="pres">
      <dgm:prSet presAssocID="{F02FAF93-4876-4C82-8DD9-A554BCF45971}" presName="accentRepeatNode" presStyleLbl="solidAlignAcc1" presStyleIdx="1" presStyleCnt="6" custLinFactX="1300000" custLinFactY="-600000" custLinFactNeighborX="1379803" custLinFactNeighborY="-691696"/>
      <dgm:spPr/>
      <dgm:t>
        <a:bodyPr/>
        <a:lstStyle/>
        <a:p>
          <a:endParaRPr lang="en-US"/>
        </a:p>
      </dgm:t>
    </dgm:pt>
    <dgm:pt modelId="{03EA447C-4A9E-4F08-8F88-95E53740EC03}" type="pres">
      <dgm:prSet presAssocID="{34833695-1BE5-4D52-97B3-671D54877F44}" presName="text_2" presStyleCnt="0"/>
      <dgm:spPr/>
      <dgm:t>
        <a:bodyPr/>
        <a:lstStyle/>
        <a:p>
          <a:endParaRPr lang="en-US"/>
        </a:p>
      </dgm:t>
    </dgm:pt>
    <dgm:pt modelId="{D55B92B7-E9DB-43E7-8405-BF7FEE3EE02C}" type="pres">
      <dgm:prSet presAssocID="{34833695-1BE5-4D52-97B3-671D54877F44}" presName="textRepeatNode" presStyleLbl="alignNode1" presStyleIdx="1" presStyleCnt="3" custLinFactNeighborX="51268" custLinFactNeighborY="42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58106-B7AD-4E42-950E-22A7D50A9642}" type="pres">
      <dgm:prSet presAssocID="{34833695-1BE5-4D52-97B3-671D54877F44}" presName="text_accent_2" presStyleCnt="0"/>
      <dgm:spPr/>
      <dgm:t>
        <a:bodyPr/>
        <a:lstStyle/>
        <a:p>
          <a:endParaRPr lang="en-US"/>
        </a:p>
      </dgm:t>
    </dgm:pt>
    <dgm:pt modelId="{103DF2B9-C962-4A4C-BA7C-DD120D10DD0B}" type="pres">
      <dgm:prSet presAssocID="{34833695-1BE5-4D52-97B3-671D54877F44}" presName="accentRepeatNode" presStyleLbl="solidAlignAcc1" presStyleIdx="2" presStyleCnt="6" custFlipVert="1" custFlipHor="1" custScaleX="52160" custScaleY="40759" custLinFactX="633693" custLinFactY="-436115" custLinFactNeighborX="700000" custLinFactNeighborY="-500000"/>
      <dgm:spPr/>
      <dgm:t>
        <a:bodyPr/>
        <a:lstStyle/>
        <a:p>
          <a:endParaRPr lang="en-US"/>
        </a:p>
      </dgm:t>
    </dgm:pt>
    <dgm:pt modelId="{A2D593CE-8A6D-4151-857F-6B91B5444935}" type="pres">
      <dgm:prSet presAssocID="{FF964D96-DF34-4262-A6AE-FC584AC7063B}" presName="image_2" presStyleCnt="0"/>
      <dgm:spPr/>
      <dgm:t>
        <a:bodyPr/>
        <a:lstStyle/>
        <a:p>
          <a:endParaRPr lang="en-US"/>
        </a:p>
      </dgm:t>
    </dgm:pt>
    <dgm:pt modelId="{B4B3A077-E145-4C30-A9F6-F29FC997785C}" type="pres">
      <dgm:prSet presAssocID="{FF964D96-DF34-4262-A6AE-FC584AC7063B}" presName="imageRepeatNode" presStyleLbl="dkBgShp" presStyleIdx="1" presStyleCnt="3" custLinFactNeighborX="52550" custLinFactNeighborY="-871"/>
      <dgm:spPr/>
      <dgm:t>
        <a:bodyPr/>
        <a:lstStyle/>
        <a:p>
          <a:endParaRPr lang="en-US"/>
        </a:p>
      </dgm:t>
    </dgm:pt>
    <dgm:pt modelId="{654BF6C6-239B-410E-BD35-7F7B6E4E46AA}" type="pres">
      <dgm:prSet presAssocID="{FF964D96-DF34-4262-A6AE-FC584AC7063B}" presName="image_accent_2" presStyleCnt="0"/>
      <dgm:spPr/>
      <dgm:t>
        <a:bodyPr/>
        <a:lstStyle/>
        <a:p>
          <a:endParaRPr lang="en-US"/>
        </a:p>
      </dgm:t>
    </dgm:pt>
    <dgm:pt modelId="{61DC5249-9D1B-4E9A-A4A4-06611A8E8F05}" type="pres">
      <dgm:prSet presAssocID="{FF964D96-DF34-4262-A6AE-FC584AC7063B}" presName="accentRepeatNode" presStyleLbl="solidAlignAcc1" presStyleIdx="3" presStyleCnt="6" custFlipVert="1" custFlipHor="1" custScaleX="53689" custScaleY="65197" custLinFactX="577149" custLinFactY="-575589" custLinFactNeighborX="600000" custLinFactNeighborY="-600000"/>
      <dgm:spPr/>
      <dgm:t>
        <a:bodyPr/>
        <a:lstStyle/>
        <a:p>
          <a:endParaRPr lang="en-US"/>
        </a:p>
      </dgm:t>
    </dgm:pt>
    <dgm:pt modelId="{284C136E-05AE-4EB9-8F64-BAC0CC92EC72}" type="pres">
      <dgm:prSet presAssocID="{5E4B83E0-9483-45BA-9FA1-3CF9FE054C79}" presName="text_3" presStyleCnt="0"/>
      <dgm:spPr/>
      <dgm:t>
        <a:bodyPr/>
        <a:lstStyle/>
        <a:p>
          <a:endParaRPr lang="en-US"/>
        </a:p>
      </dgm:t>
    </dgm:pt>
    <dgm:pt modelId="{D4E55C3E-DA64-4FED-B544-C725E7777C2C}" type="pres">
      <dgm:prSet presAssocID="{5E4B83E0-9483-45BA-9FA1-3CF9FE054C79}" presName="textRepeatNode" presStyleLbl="alignNode1" presStyleIdx="2" presStyleCnt="3" custLinFactNeighborX="53301" custLinFactNeighborY="52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BC992-8F5A-411D-966C-EDE58D520A08}" type="pres">
      <dgm:prSet presAssocID="{5E4B83E0-9483-45BA-9FA1-3CF9FE054C79}" presName="text_accent_3" presStyleCnt="0"/>
      <dgm:spPr/>
      <dgm:t>
        <a:bodyPr/>
        <a:lstStyle/>
        <a:p>
          <a:endParaRPr lang="en-US"/>
        </a:p>
      </dgm:t>
    </dgm:pt>
    <dgm:pt modelId="{82F0CFBC-11F9-4068-A384-45941CFD7D11}" type="pres">
      <dgm:prSet presAssocID="{5E4B83E0-9483-45BA-9FA1-3CF9FE054C79}" presName="accentRepeatNode" presStyleLbl="solidAlignAcc1" presStyleIdx="4" presStyleCnt="6" custLinFactX="1000000" custLinFactY="-200000" custLinFactNeighborX="1016149" custLinFactNeighborY="-286349"/>
      <dgm:spPr/>
      <dgm:t>
        <a:bodyPr/>
        <a:lstStyle/>
        <a:p>
          <a:endParaRPr lang="en-US"/>
        </a:p>
      </dgm:t>
    </dgm:pt>
    <dgm:pt modelId="{3D7FD453-A70C-449F-AD60-2A138ABD9BCD}" type="pres">
      <dgm:prSet presAssocID="{9F33D880-D8C2-4FE5-9DA0-47BB5596F1F0}" presName="image_3" presStyleCnt="0"/>
      <dgm:spPr/>
      <dgm:t>
        <a:bodyPr/>
        <a:lstStyle/>
        <a:p>
          <a:endParaRPr lang="en-US"/>
        </a:p>
      </dgm:t>
    </dgm:pt>
    <dgm:pt modelId="{44528502-DA5D-402C-A1CB-2E5CBECD4FBB}" type="pres">
      <dgm:prSet presAssocID="{9F33D880-D8C2-4FE5-9DA0-47BB5596F1F0}" presName="imageRepeatNode" presStyleLbl="dkBgShp" presStyleIdx="2" presStyleCnt="3" custLinFactNeighborX="50535" custLinFactNeighborY="7645"/>
      <dgm:spPr/>
      <dgm:t>
        <a:bodyPr/>
        <a:lstStyle/>
        <a:p>
          <a:endParaRPr lang="en-US"/>
        </a:p>
      </dgm:t>
    </dgm:pt>
    <dgm:pt modelId="{51E24A65-63A3-4DE8-920D-1F94DEA6C7BC}" type="pres">
      <dgm:prSet presAssocID="{9F33D880-D8C2-4FE5-9DA0-47BB5596F1F0}" presName="image_accent_3" presStyleCnt="0"/>
      <dgm:spPr/>
      <dgm:t>
        <a:bodyPr/>
        <a:lstStyle/>
        <a:p>
          <a:endParaRPr lang="en-US"/>
        </a:p>
      </dgm:t>
    </dgm:pt>
    <dgm:pt modelId="{7DF9A753-D2AC-46FE-8745-C55799C1B143}" type="pres">
      <dgm:prSet presAssocID="{9F33D880-D8C2-4FE5-9DA0-47BB5596F1F0}" presName="accentRepeatNode" presStyleLbl="solidAlignAcc1" presStyleIdx="5" presStyleCnt="6" custLinFactX="900000" custLinFactY="-95925" custLinFactNeighborX="959630" custLinFactNeighborY="-100000"/>
      <dgm:spPr/>
      <dgm:t>
        <a:bodyPr/>
        <a:lstStyle/>
        <a:p>
          <a:endParaRPr lang="en-US"/>
        </a:p>
      </dgm:t>
    </dgm:pt>
  </dgm:ptLst>
  <dgm:cxnLst>
    <dgm:cxn modelId="{DB7BCFAD-1C6C-4626-9489-9AF6DB3BE6D7}" type="presOf" srcId="{FF964D96-DF34-4262-A6AE-FC584AC7063B}" destId="{B4B3A077-E145-4C30-A9F6-F29FC997785C}" srcOrd="0" destOrd="0" presId="urn:microsoft.com/office/officeart/2008/layout/HexagonCluster#2"/>
    <dgm:cxn modelId="{9DA7EF2B-8641-430A-B082-A8EA54931208}" type="presOf" srcId="{79FE369F-28A2-4F26-B0C3-971927773D88}" destId="{0BB15BAD-3DA1-4321-B57B-C01D254B7763}" srcOrd="0" destOrd="0" presId="urn:microsoft.com/office/officeart/2008/layout/HexagonCluster#2"/>
    <dgm:cxn modelId="{F976E610-DC6B-4CDC-A71E-A1664FBF4723}" type="presOf" srcId="{34833695-1BE5-4D52-97B3-671D54877F44}" destId="{D55B92B7-E9DB-43E7-8405-BF7FEE3EE02C}" srcOrd="0" destOrd="0" presId="urn:microsoft.com/office/officeart/2008/layout/HexagonCluster#2"/>
    <dgm:cxn modelId="{1C1B2CB1-3031-420E-ADAA-204F42D7D370}" srcId="{83F8FD9C-4F09-4E58-854E-6B5F7A28A320}" destId="{5E4B83E0-9483-45BA-9FA1-3CF9FE054C79}" srcOrd="2" destOrd="0" parTransId="{53C50331-57D0-4219-9E66-DE2FD128363C}" sibTransId="{9F33D880-D8C2-4FE5-9DA0-47BB5596F1F0}"/>
    <dgm:cxn modelId="{78855188-FDC5-4A3B-ADD5-59C69227B611}" type="presOf" srcId="{5E4B83E0-9483-45BA-9FA1-3CF9FE054C79}" destId="{D4E55C3E-DA64-4FED-B544-C725E7777C2C}" srcOrd="0" destOrd="0" presId="urn:microsoft.com/office/officeart/2008/layout/HexagonCluster#2"/>
    <dgm:cxn modelId="{46A7E2EF-E8E1-4ECD-BDB3-E5F08ED67ACC}" type="presOf" srcId="{F02FAF93-4876-4C82-8DD9-A554BCF45971}" destId="{E1708757-DE70-4B37-9EB6-DEC398CBBEAC}" srcOrd="0" destOrd="0" presId="urn:microsoft.com/office/officeart/2008/layout/HexagonCluster#2"/>
    <dgm:cxn modelId="{8C96EBF1-FBC6-4B76-AEAD-7A5ECE176469}" srcId="{83F8FD9C-4F09-4E58-854E-6B5F7A28A320}" destId="{79FE369F-28A2-4F26-B0C3-971927773D88}" srcOrd="0" destOrd="0" parTransId="{EBD68B7A-218E-4EE1-9519-F1765F021E4F}" sibTransId="{F02FAF93-4876-4C82-8DD9-A554BCF45971}"/>
    <dgm:cxn modelId="{A17D4ACA-1092-4404-838A-763A73317A0B}" type="presOf" srcId="{9F33D880-D8C2-4FE5-9DA0-47BB5596F1F0}" destId="{44528502-DA5D-402C-A1CB-2E5CBECD4FBB}" srcOrd="0" destOrd="0" presId="urn:microsoft.com/office/officeart/2008/layout/HexagonCluster#2"/>
    <dgm:cxn modelId="{B4D4B90E-4CDF-4A3F-AA5C-31B1021325A5}" srcId="{83F8FD9C-4F09-4E58-854E-6B5F7A28A320}" destId="{34833695-1BE5-4D52-97B3-671D54877F44}" srcOrd="1" destOrd="0" parTransId="{89928937-0B5A-404B-86C6-772EF6DE1047}" sibTransId="{FF964D96-DF34-4262-A6AE-FC584AC7063B}"/>
    <dgm:cxn modelId="{E862E5C8-C430-4808-9B42-BAFA2F0283B0}" type="presOf" srcId="{83F8FD9C-4F09-4E58-854E-6B5F7A28A320}" destId="{E6B3DAC9-1E00-4E29-9730-E4ED75F5E7AD}" srcOrd="0" destOrd="0" presId="urn:microsoft.com/office/officeart/2008/layout/HexagonCluster#2"/>
    <dgm:cxn modelId="{E08C093C-309D-4307-9470-9CFF8B35A5D5}" type="presParOf" srcId="{E6B3DAC9-1E00-4E29-9730-E4ED75F5E7AD}" destId="{C677F6B7-6BA2-43A3-98A9-2FEBF912A790}" srcOrd="0" destOrd="0" presId="urn:microsoft.com/office/officeart/2008/layout/HexagonCluster#2"/>
    <dgm:cxn modelId="{ED38336E-F4B0-4E94-B68F-AC884A8454EC}" type="presParOf" srcId="{C677F6B7-6BA2-43A3-98A9-2FEBF912A790}" destId="{0BB15BAD-3DA1-4321-B57B-C01D254B7763}" srcOrd="0" destOrd="0" presId="urn:microsoft.com/office/officeart/2008/layout/HexagonCluster#2"/>
    <dgm:cxn modelId="{6EBD72C9-0F72-4327-A7CA-B8018870AE62}" type="presParOf" srcId="{E6B3DAC9-1E00-4E29-9730-E4ED75F5E7AD}" destId="{EE9E6300-6EDC-4BCB-9F99-E6549830DA24}" srcOrd="1" destOrd="0" presId="urn:microsoft.com/office/officeart/2008/layout/HexagonCluster#2"/>
    <dgm:cxn modelId="{E1A55DBE-356E-4BA6-8C34-52DF9C4755CF}" type="presParOf" srcId="{EE9E6300-6EDC-4BCB-9F99-E6549830DA24}" destId="{584C5D24-5D81-4037-A746-F35CBCF226AB}" srcOrd="0" destOrd="0" presId="urn:microsoft.com/office/officeart/2008/layout/HexagonCluster#2"/>
    <dgm:cxn modelId="{87193778-7386-499D-A2D4-FFBA02A69E3B}" type="presParOf" srcId="{E6B3DAC9-1E00-4E29-9730-E4ED75F5E7AD}" destId="{3C43E06A-AD44-4DEE-B00D-F3E4645958A8}" srcOrd="2" destOrd="0" presId="urn:microsoft.com/office/officeart/2008/layout/HexagonCluster#2"/>
    <dgm:cxn modelId="{3ED92CAB-864B-4B84-9AD6-D3DDAEAEE292}" type="presParOf" srcId="{3C43E06A-AD44-4DEE-B00D-F3E4645958A8}" destId="{E1708757-DE70-4B37-9EB6-DEC398CBBEAC}" srcOrd="0" destOrd="0" presId="urn:microsoft.com/office/officeart/2008/layout/HexagonCluster#2"/>
    <dgm:cxn modelId="{C255B67A-4E0A-47BE-BB24-1686379DC89F}" type="presParOf" srcId="{E6B3DAC9-1E00-4E29-9730-E4ED75F5E7AD}" destId="{7CF64622-DCF8-4F70-B5CE-2D7337BE7DA6}" srcOrd="3" destOrd="0" presId="urn:microsoft.com/office/officeart/2008/layout/HexagonCluster#2"/>
    <dgm:cxn modelId="{432F35BA-E41E-4AA3-B594-54F4288F2553}" type="presParOf" srcId="{7CF64622-DCF8-4F70-B5CE-2D7337BE7DA6}" destId="{AA19FC18-8315-40F8-BEE8-AAAA9EF02972}" srcOrd="0" destOrd="0" presId="urn:microsoft.com/office/officeart/2008/layout/HexagonCluster#2"/>
    <dgm:cxn modelId="{95149C02-1EB2-4D9E-A911-939A060C3F38}" type="presParOf" srcId="{E6B3DAC9-1E00-4E29-9730-E4ED75F5E7AD}" destId="{03EA447C-4A9E-4F08-8F88-95E53740EC03}" srcOrd="4" destOrd="0" presId="urn:microsoft.com/office/officeart/2008/layout/HexagonCluster#2"/>
    <dgm:cxn modelId="{810696C1-BE45-491B-A688-790C3FF8C2E1}" type="presParOf" srcId="{03EA447C-4A9E-4F08-8F88-95E53740EC03}" destId="{D55B92B7-E9DB-43E7-8405-BF7FEE3EE02C}" srcOrd="0" destOrd="0" presId="urn:microsoft.com/office/officeart/2008/layout/HexagonCluster#2"/>
    <dgm:cxn modelId="{30F012A2-99D0-44B7-8229-6358602C9158}" type="presParOf" srcId="{E6B3DAC9-1E00-4E29-9730-E4ED75F5E7AD}" destId="{03558106-B7AD-4E42-950E-22A7D50A9642}" srcOrd="5" destOrd="0" presId="urn:microsoft.com/office/officeart/2008/layout/HexagonCluster#2"/>
    <dgm:cxn modelId="{5020F004-5676-486F-8644-EC67B897C3F2}" type="presParOf" srcId="{03558106-B7AD-4E42-950E-22A7D50A9642}" destId="{103DF2B9-C962-4A4C-BA7C-DD120D10DD0B}" srcOrd="0" destOrd="0" presId="urn:microsoft.com/office/officeart/2008/layout/HexagonCluster#2"/>
    <dgm:cxn modelId="{70ACC6C8-CEC6-4B9F-AFDA-C3B7EEA09115}" type="presParOf" srcId="{E6B3DAC9-1E00-4E29-9730-E4ED75F5E7AD}" destId="{A2D593CE-8A6D-4151-857F-6B91B5444935}" srcOrd="6" destOrd="0" presId="urn:microsoft.com/office/officeart/2008/layout/HexagonCluster#2"/>
    <dgm:cxn modelId="{402F326E-11CA-4F91-BC41-971BE668E716}" type="presParOf" srcId="{A2D593CE-8A6D-4151-857F-6B91B5444935}" destId="{B4B3A077-E145-4C30-A9F6-F29FC997785C}" srcOrd="0" destOrd="0" presId="urn:microsoft.com/office/officeart/2008/layout/HexagonCluster#2"/>
    <dgm:cxn modelId="{C2AA8F80-8328-4078-A61F-5D7F164A1CC8}" type="presParOf" srcId="{E6B3DAC9-1E00-4E29-9730-E4ED75F5E7AD}" destId="{654BF6C6-239B-410E-BD35-7F7B6E4E46AA}" srcOrd="7" destOrd="0" presId="urn:microsoft.com/office/officeart/2008/layout/HexagonCluster#2"/>
    <dgm:cxn modelId="{D18CEB83-8F7B-4777-95C5-4B595EAB6E03}" type="presParOf" srcId="{654BF6C6-239B-410E-BD35-7F7B6E4E46AA}" destId="{61DC5249-9D1B-4E9A-A4A4-06611A8E8F05}" srcOrd="0" destOrd="0" presId="urn:microsoft.com/office/officeart/2008/layout/HexagonCluster#2"/>
    <dgm:cxn modelId="{A89C0EDC-458E-4016-93C5-6F3D983CC06A}" type="presParOf" srcId="{E6B3DAC9-1E00-4E29-9730-E4ED75F5E7AD}" destId="{284C136E-05AE-4EB9-8F64-BAC0CC92EC72}" srcOrd="8" destOrd="0" presId="urn:microsoft.com/office/officeart/2008/layout/HexagonCluster#2"/>
    <dgm:cxn modelId="{61600115-93F7-407B-8783-6D1F4610BE4D}" type="presParOf" srcId="{284C136E-05AE-4EB9-8F64-BAC0CC92EC72}" destId="{D4E55C3E-DA64-4FED-B544-C725E7777C2C}" srcOrd="0" destOrd="0" presId="urn:microsoft.com/office/officeart/2008/layout/HexagonCluster#2"/>
    <dgm:cxn modelId="{C00AFBD9-0D3D-4884-B941-31E39F8E8A07}" type="presParOf" srcId="{E6B3DAC9-1E00-4E29-9730-E4ED75F5E7AD}" destId="{E05BC992-8F5A-411D-966C-EDE58D520A08}" srcOrd="9" destOrd="0" presId="urn:microsoft.com/office/officeart/2008/layout/HexagonCluster#2"/>
    <dgm:cxn modelId="{AE4815A9-B5D3-451F-9682-CA2B6D0E66BC}" type="presParOf" srcId="{E05BC992-8F5A-411D-966C-EDE58D520A08}" destId="{82F0CFBC-11F9-4068-A384-45941CFD7D11}" srcOrd="0" destOrd="0" presId="urn:microsoft.com/office/officeart/2008/layout/HexagonCluster#2"/>
    <dgm:cxn modelId="{3405C96F-13BE-4817-BE4F-01208D2B90E9}" type="presParOf" srcId="{E6B3DAC9-1E00-4E29-9730-E4ED75F5E7AD}" destId="{3D7FD453-A70C-449F-AD60-2A138ABD9BCD}" srcOrd="10" destOrd="0" presId="urn:microsoft.com/office/officeart/2008/layout/HexagonCluster#2"/>
    <dgm:cxn modelId="{FF903148-2262-4040-BF04-7CE7D46AC2F9}" type="presParOf" srcId="{3D7FD453-A70C-449F-AD60-2A138ABD9BCD}" destId="{44528502-DA5D-402C-A1CB-2E5CBECD4FBB}" srcOrd="0" destOrd="0" presId="urn:microsoft.com/office/officeart/2008/layout/HexagonCluster#2"/>
    <dgm:cxn modelId="{E5E0264B-506D-4CF5-A052-158DF0CAF187}" type="presParOf" srcId="{E6B3DAC9-1E00-4E29-9730-E4ED75F5E7AD}" destId="{51E24A65-63A3-4DE8-920D-1F94DEA6C7BC}" srcOrd="11" destOrd="0" presId="urn:microsoft.com/office/officeart/2008/layout/HexagonCluster#2"/>
    <dgm:cxn modelId="{45A55C7C-6CEB-46D6-99BE-6AC6AA4F88E8}" type="presParOf" srcId="{51E24A65-63A3-4DE8-920D-1F94DEA6C7BC}" destId="{7DF9A753-D2AC-46FE-8745-C55799C1B143}" srcOrd="0" destOrd="0" presId="urn:microsoft.com/office/officeart/2008/layout/HexagonCluster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15BAD-3DA1-4321-B57B-C01D254B7763}">
      <dsp:nvSpPr>
        <dsp:cNvPr id="0" name=""/>
        <dsp:cNvSpPr/>
      </dsp:nvSpPr>
      <dsp:spPr>
        <a:xfrm>
          <a:off x="2823196" y="2850558"/>
          <a:ext cx="2048523" cy="1766478"/>
        </a:xfrm>
        <a:prstGeom prst="hexagon">
          <a:avLst>
            <a:gd name="adj" fmla="val 2889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Sensitive Info Extraction</a:t>
          </a:r>
          <a:endParaRPr lang="en-US" sz="1400" b="1" kern="1200" dirty="0"/>
        </a:p>
      </dsp:txBody>
      <dsp:txXfrm>
        <a:off x="3164018" y="3144455"/>
        <a:ext cx="1366879" cy="1178684"/>
      </dsp:txXfrm>
    </dsp:sp>
    <dsp:sp modelId="{584C5D24-5D81-4037-A746-F35CBCF226AB}">
      <dsp:nvSpPr>
        <dsp:cNvPr id="0" name=""/>
        <dsp:cNvSpPr/>
      </dsp:nvSpPr>
      <dsp:spPr>
        <a:xfrm>
          <a:off x="2023690" y="3382007"/>
          <a:ext cx="245626" cy="211921"/>
        </a:xfrm>
        <a:prstGeom prst="hexagon">
          <a:avLst>
            <a:gd name="adj" fmla="val 2889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08757-DE70-4B37-9EB6-DEC398CBBEAC}">
      <dsp:nvSpPr>
        <dsp:cNvPr id="0" name=""/>
        <dsp:cNvSpPr/>
      </dsp:nvSpPr>
      <dsp:spPr>
        <a:xfrm>
          <a:off x="1206545" y="1883689"/>
          <a:ext cx="2021895" cy="1798156"/>
        </a:xfrm>
        <a:prstGeom prst="hexagon">
          <a:avLst>
            <a:gd name="adj" fmla="val 2889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63500">
            <a:schemeClr val="accent1">
              <a:shade val="8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A19FC18-8315-40F8-BEE8-AAAA9EF02972}">
      <dsp:nvSpPr>
        <dsp:cNvPr id="0" name=""/>
        <dsp:cNvSpPr/>
      </dsp:nvSpPr>
      <dsp:spPr>
        <a:xfrm>
          <a:off x="6931903" y="695379"/>
          <a:ext cx="245626" cy="211921"/>
        </a:xfrm>
        <a:prstGeom prst="hexagon">
          <a:avLst>
            <a:gd name="adj" fmla="val 2889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5B92B7-E9DB-43E7-8405-BF7FEE3EE02C}">
      <dsp:nvSpPr>
        <dsp:cNvPr id="0" name=""/>
        <dsp:cNvSpPr/>
      </dsp:nvSpPr>
      <dsp:spPr>
        <a:xfrm>
          <a:off x="4434563" y="1969870"/>
          <a:ext cx="2099754" cy="1810340"/>
        </a:xfrm>
        <a:prstGeom prst="hexagon">
          <a:avLst>
            <a:gd name="adj" fmla="val 2889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Sound Processing</a:t>
          </a:r>
          <a:endParaRPr lang="en-US" sz="1400" b="1" kern="1200" dirty="0"/>
        </a:p>
      </dsp:txBody>
      <dsp:txXfrm>
        <a:off x="4783878" y="2271038"/>
        <a:ext cx="1401124" cy="1208004"/>
      </dsp:txXfrm>
    </dsp:sp>
    <dsp:sp modelId="{103DF2B9-C962-4A4C-BA7C-DD120D10DD0B}">
      <dsp:nvSpPr>
        <dsp:cNvPr id="0" name=""/>
        <dsp:cNvSpPr/>
      </dsp:nvSpPr>
      <dsp:spPr>
        <a:xfrm flipH="1" flipV="1">
          <a:off x="7049411" y="1511705"/>
          <a:ext cx="128118" cy="86377"/>
        </a:xfrm>
        <a:prstGeom prst="hexagon">
          <a:avLst>
            <a:gd name="adj" fmla="val 2889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3A077-E145-4C30-A9F6-F29FC997785C}">
      <dsp:nvSpPr>
        <dsp:cNvPr id="0" name=""/>
        <dsp:cNvSpPr/>
      </dsp:nvSpPr>
      <dsp:spPr>
        <a:xfrm>
          <a:off x="5129006" y="2835172"/>
          <a:ext cx="2048523" cy="1766478"/>
        </a:xfrm>
        <a:prstGeom prst="hexagon">
          <a:avLst>
            <a:gd name="adj" fmla="val 2889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glow rad="63500">
            <a:schemeClr val="accent1">
              <a:shade val="8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DC5249-9D1B-4E9A-A4A4-06611A8E8F05}">
      <dsp:nvSpPr>
        <dsp:cNvPr id="0" name=""/>
        <dsp:cNvSpPr/>
      </dsp:nvSpPr>
      <dsp:spPr>
        <a:xfrm flipH="1" flipV="1">
          <a:off x="7045655" y="1173613"/>
          <a:ext cx="131874" cy="138166"/>
        </a:xfrm>
        <a:prstGeom prst="hexagon">
          <a:avLst>
            <a:gd name="adj" fmla="val 2889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E55C3E-DA64-4FED-B544-C725E7777C2C}">
      <dsp:nvSpPr>
        <dsp:cNvPr id="0" name=""/>
        <dsp:cNvSpPr/>
      </dsp:nvSpPr>
      <dsp:spPr>
        <a:xfrm>
          <a:off x="2823196" y="1060011"/>
          <a:ext cx="2048523" cy="1766478"/>
        </a:xfrm>
        <a:prstGeom prst="hexagon">
          <a:avLst>
            <a:gd name="adj" fmla="val 2889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Sound Recording	 </a:t>
          </a:r>
          <a:endParaRPr lang="en-US" sz="1400" b="1" kern="1200" dirty="0"/>
        </a:p>
      </dsp:txBody>
      <dsp:txXfrm>
        <a:off x="3164018" y="1353908"/>
        <a:ext cx="1366879" cy="1178684"/>
      </dsp:txXfrm>
    </dsp:sp>
    <dsp:sp modelId="{82F0CFBC-11F9-4068-A384-45941CFD7D11}">
      <dsp:nvSpPr>
        <dsp:cNvPr id="0" name=""/>
        <dsp:cNvSpPr/>
      </dsp:nvSpPr>
      <dsp:spPr>
        <a:xfrm>
          <a:off x="6931903" y="0"/>
          <a:ext cx="245626" cy="211921"/>
        </a:xfrm>
        <a:prstGeom prst="hexagon">
          <a:avLst>
            <a:gd name="adj" fmla="val 2889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28502-DA5D-402C-A1CB-2E5CBECD4FBB}">
      <dsp:nvSpPr>
        <dsp:cNvPr id="0" name=""/>
        <dsp:cNvSpPr/>
      </dsp:nvSpPr>
      <dsp:spPr>
        <a:xfrm>
          <a:off x="4419172" y="138400"/>
          <a:ext cx="2099754" cy="1810340"/>
        </a:xfrm>
        <a:prstGeom prst="hexagon">
          <a:avLst>
            <a:gd name="adj" fmla="val 2889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>
          <a:glow rad="63500">
            <a:schemeClr val="accent1">
              <a:shade val="8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F9A753-D2AC-46FE-8745-C55799C1B143}">
      <dsp:nvSpPr>
        <dsp:cNvPr id="0" name=""/>
        <dsp:cNvSpPr/>
      </dsp:nvSpPr>
      <dsp:spPr>
        <a:xfrm>
          <a:off x="6931903" y="363224"/>
          <a:ext cx="245626" cy="211921"/>
        </a:xfrm>
        <a:prstGeom prst="hexagon">
          <a:avLst>
            <a:gd name="adj" fmla="val 2889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#2">
  <dgm:title val=""/>
  <dgm:desc val=""/>
  <dgm:catLst>
    <dgm:cat type="picture" pri="24000"/>
    <dgm:cat type="relationship" pri="500"/>
    <dgm:cat type="pictureconvert" pri="24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656"/>
        </dgm:alg>
        <dgm:constrLst>
          <dgm:constr type="primFontSz" for="des" ptType="node" op="equ" val="65"/>
          <dgm:constr type="l" for="ch" forName="text_1" refType="w" fact="0.4493"/>
          <dgm:constr type="t" for="ch" forName="text_1" refType="h" fact="0.3516"/>
          <dgm:constr type="w" for="ch" forName="text_1" refType="w" fact="0.5507"/>
          <dgm:constr type="h" for="ch" forName="text_1" refType="h" fact="0.6484"/>
          <dgm:constr type="l" for="ch" forName="text_accent_1" refType="w" fact="0.4616"/>
          <dgm:constr type="t" for="ch" forName="text_accent_1" refType="h" fact="0.6369"/>
          <dgm:constr type="w" for="ch" forName="text_accent_1" refType="w" fact="0.066"/>
          <dgm:constr type="h" for="ch" forName="text_accent_1" refType="h" fact="0.0777"/>
          <dgm:constr type="l" for="ch" forName="image_1" refType="w" fact="0"/>
          <dgm:constr type="t" for="ch" forName="image_1" refType="h" fact="0"/>
          <dgm:constr type="w" for="ch" forName="image_1" refType="w" fact="0.5644"/>
          <dgm:constr type="h" for="ch" forName="image_1" refType="h" fact="0.6645"/>
          <dgm:constr type="l" for="ch" forName="image_accent_1" refType="w" fact="0.3643"/>
          <dgm:constr type="t" for="ch" forName="image_accent_1" refType="h" fact="0.5653"/>
          <dgm:constr type="w" for="ch" forName="image_accent_1" refType="w" fact="0.066"/>
          <dgm:constr type="h" for="ch" forName="image_accent_1" refType="h" fact="0.0777"/>
        </dgm:constrLst>
      </dgm:if>
      <dgm:if name="Name3" axis="ch" ptType="node" func="cnt" op="equ" val="2">
        <dgm:alg type="composite">
          <dgm:param type="ar" val="2.5781"/>
        </dgm:alg>
        <dgm:constrLst>
          <dgm:constr type="primFontSz" for="des" ptType="node" op="equ" val="65"/>
          <dgm:constr type="l" for="ch" forName="text_1" refType="w" fact="0.238"/>
          <dgm:constr type="t" for="ch" forName="text_1" refType="h" fact="0.3516"/>
          <dgm:constr type="w" for="ch" forName="text_1" refType="w" fact="0.2917"/>
          <dgm:constr type="h" for="ch" forName="text_1" refType="h" fact="0.6484"/>
          <dgm:constr type="l" for="ch" forName="text_accent_1" refType="w" fact="0.2445"/>
          <dgm:constr type="t" for="ch" forName="text_accent_1" refType="h" fact="0.6369"/>
          <dgm:constr type="w" for="ch" forName="text_accent_1" refType="w" fact="0.0349"/>
          <dgm:constr type="h" for="ch" forName="text_accent_1" refType="h" fact="0.0777"/>
          <dgm:constr type="l" for="ch" forName="image_1" refType="w" fact="0"/>
          <dgm:constr type="t" for="ch" forName="image_1" refType="h" fact="0"/>
          <dgm:constr type="w" for="ch" forName="image_1" refType="w" fact="0.2989"/>
          <dgm:constr type="h" for="ch" forName="image_1" refType="h" fact="0.6645"/>
          <dgm:constr type="l" for="ch" forName="image_accent_1" refType="w" fact="0.193"/>
          <dgm:constr type="t" for="ch" forName="image_accent_1" refType="h" fact="0.5653"/>
          <dgm:constr type="w" for="ch" forName="image_accent_1" refType="w" fact="0.0349"/>
          <dgm:constr type="h" for="ch" forName="image_accent_1" refType="h" fact="0.0777"/>
          <dgm:constr type="l" for="ch" forName="image_2" refType="w" fact="0.7083"/>
          <dgm:constr type="t" for="ch" forName="image_2" refType="h" fact="0.3516"/>
          <dgm:constr type="w" for="ch" forName="image_2" refType="w" fact="0.2917"/>
          <dgm:constr type="h" for="ch" forName="image_2" refType="h" fact="0.6484"/>
          <dgm:constr type="l" for="ch" forName="image_accent_2" refType="w" fact="0.7148"/>
          <dgm:constr type="t" for="ch" forName="image_accent_2" refType="h" fact="0.6369"/>
          <dgm:constr type="w" for="ch" forName="image_accent_2" refType="w" fact="0.0349"/>
          <dgm:constr type="h" for="ch" forName="image_accent_2" refType="h" fact="0.0777"/>
          <dgm:constr type="l" for="ch" forName="text_2" refType="w" fact="0.4703"/>
          <dgm:constr type="t" for="ch" forName="text_2" refType="h" fact="0"/>
          <dgm:constr type="w" for="ch" forName="text_2" refType="w" fact="0.2989"/>
          <dgm:constr type="h" for="ch" forName="text_2" refType="h" fact="0.6645"/>
          <dgm:constr type="l" for="ch" forName="text_accent_2" refType="w" fact="0.6633"/>
          <dgm:constr type="t" for="ch" forName="text_accent_2" refType="h" fact="0.5653"/>
          <dgm:constr type="w" for="ch" forName="text_accent_2" refType="w" fact="0.0349"/>
          <dgm:constr type="h" for="ch" forName="text_accent_2" refType="h" fact="0.0777"/>
        </dgm:constrLst>
      </dgm:if>
      <dgm:if name="Name4" axis="ch" ptType="node" func="cnt" op="equ" val="3">
        <dgm:alg type="composite">
          <dgm:param type="ar" val="1.52"/>
        </dgm:alg>
        <dgm:constrLst>
          <dgm:constr type="primFontSz" for="des" ptType="node" op="equ" val="65"/>
          <dgm:constr type="l" for="ch" forName="text_1" refType="w" fact="0.2381"/>
          <dgm:constr type="t" for="ch" forName="text_1" refType="h" fact="0.6174"/>
          <dgm:constr type="w" for="ch" forName="text_1" refType="w" fact="0.2919"/>
          <dgm:constr type="h" for="ch" forName="text_1" refType="h" fact="0.3826"/>
          <dgm:constr type="l" for="ch" forName="text_accent_1" refType="w" fact="0.2447"/>
          <dgm:constr type="t" for="ch" forName="text_accent_1" refType="h" fact="0.7858"/>
          <dgm:constr type="w" for="ch" forName="text_accent_1" refType="w" fact="0.035"/>
          <dgm:constr type="h" for="ch" forName="text_accent_1" refType="h" fact="0.0459"/>
          <dgm:constr type="l" for="ch" forName="image_1" refType="w" fact="0"/>
          <dgm:constr type="t" for="ch" forName="image_1" refType="h" fact="0.41"/>
          <dgm:constr type="w" for="ch" forName="image_1" refType="w" fact="0.2992"/>
          <dgm:constr type="h" for="ch" forName="image_1" refType="h" fact="0.3921"/>
          <dgm:constr type="l" for="ch" forName="image_accent_1" refType="w" fact="0.1931"/>
          <dgm:constr type="t" for="ch" forName="image_accent_1" refType="h" fact="0.7435"/>
          <dgm:constr type="w" for="ch" forName="image_accent_1" refType="w" fact="0.035"/>
          <dgm:constr type="h" for="ch" forName="image_accent_1" refType="h" fact="0.0459"/>
          <dgm:constr type="l" for="ch" forName="image_2" refType="w" fact="0.7081"/>
          <dgm:constr type="t" for="ch" forName="image_2" refType="h" fact="0.6174"/>
          <dgm:constr type="w" for="ch" forName="image_2" refType="w" fact="0.2919"/>
          <dgm:constr type="h" for="ch" forName="image_2" refType="h" fact="0.3826"/>
          <dgm:constr type="l" for="ch" forName="image_accent_2" refType="w" fact="0.7146"/>
          <dgm:constr type="t" for="ch" forName="image_accent_2" refType="h" fact="0.7858"/>
          <dgm:constr type="w" for="ch" forName="image_accent_2" refType="w" fact="0.035"/>
          <dgm:constr type="h" for="ch" forName="image_accent_2" refType="h" fact="0.0459"/>
          <dgm:constr type="l" for="ch" forName="text_2" refType="w" fact="0.4699"/>
          <dgm:constr type="t" for="ch" forName="text_2" refType="h" fact="0.41"/>
          <dgm:constr type="w" for="ch" forName="text_2" refType="w" fact="0.2992"/>
          <dgm:constr type="h" for="ch" forName="text_2" refType="h" fact="0.3921"/>
          <dgm:constr type="l" for="ch" forName="text_accent_2" refType="w" fact="0.663"/>
          <dgm:constr type="t" for="ch" forName="text_accent_2" refType="h" fact="0.7435"/>
          <dgm:constr type="w" for="ch" forName="text_accent_2" refType="w" fact="0.035"/>
          <dgm:constr type="h" for="ch" forName="text_accent_2" refType="h" fact="0.0459"/>
          <dgm:constr type="l" for="ch" forName="text_3" refType="w" fact="0.2381"/>
          <dgm:constr type="t" for="ch" forName="text_3" refType="h" fact="0.2096"/>
          <dgm:constr type="w" for="ch" forName="text_3" refType="w" fact="0.2919"/>
          <dgm:constr type="h" for="ch" forName="text_3" refType="h" fact="0.3826"/>
          <dgm:constr type="l" for="ch" forName="text_accent_3" refType="w" fact="0.4283"/>
          <dgm:constr type="t" for="ch" forName="text_accent_3" refType="h" fact="0.2199"/>
          <dgm:constr type="w" for="ch" forName="text_accent_3" refType="w" fact="0.035"/>
          <dgm:constr type="h" for="ch" forName="text_accent_3" refType="h" fact="0.0459"/>
          <dgm:constr type="l" for="ch" forName="image_3" refType="w" fact="0.4699"/>
          <dgm:constr type="t" for="ch" forName="image_3" refType="h" fact="0"/>
          <dgm:constr type="w" for="ch" forName="image_3" refType="w" fact="0.2992"/>
          <dgm:constr type="h" for="ch" forName="image_3" refType="h" fact="0.3921"/>
          <dgm:constr type="l" for="ch" forName="image_accent_3" refType="w" fact="0.483"/>
          <dgm:constr type="t" for="ch" forName="image_accent_3" refType="h" fact="0.1686"/>
          <dgm:constr type="w" for="ch" forName="image_accent_3" refType="w" fact="0.035"/>
          <dgm:constr type="h" for="ch" forName="image_accent_3" refType="h" fact="0.0459"/>
        </dgm:constrLst>
      </dgm:if>
      <dgm:if name="Name5" axis="ch" ptType="node" func="cnt" op="equ" val="4">
        <dgm:alg type="composite">
          <dgm:param type="ar" val="1.8757"/>
        </dgm:alg>
        <dgm:constrLst>
          <dgm:constr type="primFontSz" for="des" ptType="node" op="equ" val="65"/>
          <dgm:constr type="l" for="ch" forName="text_1" refType="w" fact="0.1933"/>
          <dgm:constr type="t" for="ch" forName="text_1" refType="h" fact="0.6169"/>
          <dgm:constr type="w" for="ch" forName="text_1" refType="w" fact="0.2369"/>
          <dgm:constr type="h" for="ch" forName="text_1" refType="h" fact="0.3831"/>
          <dgm:constr type="l" for="ch" forName="text_accent_1" refType="w" fact="0.1986"/>
          <dgm:constr type="t" for="ch" forName="text_accent_1" refType="h" fact="0.7855"/>
          <dgm:constr type="w" for="ch" forName="text_accent_1" refType="w" fact="0.0284"/>
          <dgm:constr type="h" for="ch" forName="text_accent_1" refType="h" fact="0.0459"/>
          <dgm:constr type="l" for="ch" forName="image_1" refType="w" fact="0"/>
          <dgm:constr type="t" for="ch" forName="image_1" refType="h" fact="0.4091"/>
          <dgm:constr type="w" for="ch" forName="image_1" refType="w" fact="0.2428"/>
          <dgm:constr type="h" for="ch" forName="image_1" refType="h" fact="0.3926"/>
          <dgm:constr type="l" for="ch" forName="image_accent_1" refType="w" fact="0.1567"/>
          <dgm:constr type="t" for="ch" forName="image_accent_1" refType="h" fact="0.7431"/>
          <dgm:constr type="w" for="ch" forName="image_accent_1" refType="w" fact="0.0284"/>
          <dgm:constr type="h" for="ch" forName="image_accent_1" refType="h" fact="0.0459"/>
          <dgm:constr type="l" for="ch" forName="image_2" refType="w" fact="0.5733"/>
          <dgm:constr type="t" for="ch" forName="image_2" refType="h" fact="0.614"/>
          <dgm:constr type="w" for="ch" forName="image_2" refType="w" fact="0.2369"/>
          <dgm:constr type="h" for="ch" forName="image_2" refType="h" fact="0.3831"/>
          <dgm:constr type="l" for="ch" forName="image_accent_2" refType="w" fact="0.5786"/>
          <dgm:constr type="t" for="ch" forName="image_accent_2" refType="h" fact="0.7826"/>
          <dgm:constr type="w" for="ch" forName="image_accent_2" refType="w" fact="0.0284"/>
          <dgm:constr type="h" for="ch" forName="image_accent_2" refType="h" fact="0.0459"/>
          <dgm:constr type="l" for="ch" forName="text_2" refType="w" fact="0.3801"/>
          <dgm:constr type="t" for="ch" forName="text_2" refType="h" fact="0.4091"/>
          <dgm:constr type="w" for="ch" forName="text_2" refType="w" fact="0.2428"/>
          <dgm:constr type="h" for="ch" forName="text_2" refType="h" fact="0.3926"/>
          <dgm:constr type="l" for="ch" forName="text_accent_2" refType="w" fact="0.5368"/>
          <dgm:constr type="t" for="ch" forName="text_accent_2" refType="h" fact="0.7431"/>
          <dgm:constr type="w" for="ch" forName="text_accent_2" refType="w" fact="0.0284"/>
          <dgm:constr type="h" for="ch" forName="text_accent_2" refType="h" fact="0.0459"/>
          <dgm:constr type="l" for="ch" forName="text_3" refType="w" fact="0.1932"/>
          <dgm:constr type="t" for="ch" forName="text_3" refType="h" fact="0.2106"/>
          <dgm:constr type="w" for="ch" forName="text_3" refType="w" fact="0.2369"/>
          <dgm:constr type="h" for="ch" forName="text_3" refType="h" fact="0.3831"/>
          <dgm:constr type="l" for="ch" forName="text_accent_3" refType="w" fact="0.3471"/>
          <dgm:constr type="t" for="ch" forName="text_accent_3" refType="h" fact="0.221"/>
          <dgm:constr type="w" for="ch" forName="text_accent_3" refType="w" fact="0.0284"/>
          <dgm:constr type="h" for="ch" forName="text_accent_3" refType="h" fact="0.0459"/>
          <dgm:constr type="l" for="ch" forName="image_3" refType="w" fact="0.3801"/>
          <dgm:constr type="t" for="ch" forName="image_3" refType="h" fact="0"/>
          <dgm:constr type="w" for="ch" forName="image_3" refType="w" fact="0.2428"/>
          <dgm:constr type="h" for="ch" forName="image_3" refType="h" fact="0.3926"/>
          <dgm:constr type="l" for="ch" forName="image_accent_3" refType="w" fact="0.3901"/>
          <dgm:constr type="t" for="ch" forName="image_accent_3" refType="h" fact="0.1689"/>
          <dgm:constr type="w" for="ch" forName="image_accent_3" refType="w" fact="0.0284"/>
          <dgm:constr type="h" for="ch" forName="image_accent_3" refType="h" fact="0.0459"/>
          <dgm:constr type="l" for="ch" forName="text_4" refType="w" fact="0.573"/>
          <dgm:constr type="t" for="ch" forName="text_4" refType="h" fact="0.209"/>
          <dgm:constr type="w" for="ch" forName="text_4" refType="w" fact="0.2369"/>
          <dgm:constr type="h" for="ch" forName="text_4" refType="h" fact="0.3831"/>
          <dgm:constr type="l" for="ch" forName="text_accent_4" refType="w" fact="0.7768"/>
          <dgm:constr type="t" for="ch" forName="text_accent_4" refType="h" fact="0.3756"/>
          <dgm:constr type="w" for="ch" forName="text_accent_4" refType="w" fact="0.0284"/>
          <dgm:constr type="h" for="ch" forName="text_accent_4" refType="h" fact="0.0459"/>
          <dgm:constr type="l" for="ch" forName="image_4" refType="w" fact="0.7631"/>
          <dgm:constr type="t" for="ch" forName="image_4" refType="h" fact="0.4092"/>
          <dgm:constr type="w" for="ch" forName="image_4" refType="w" fact="0.2369"/>
          <dgm:constr type="h" for="ch" forName="image_4" refType="h" fact="0.3831"/>
          <dgm:constr type="l" for="ch" forName="image_accent_4" refType="w" fact="0.8173"/>
          <dgm:constr type="t" for="ch" forName="image_accent_4" refType="h" fact="0.4168"/>
          <dgm:constr type="w" for="ch" forName="image_accent_4" refType="w" fact="0.0284"/>
          <dgm:constr type="h" for="ch" forName="image_accent_4" refType="h" fact="0.0459"/>
        </dgm:constrLst>
      </dgm:if>
      <dgm:if name="Name6" axis="ch" ptType="node" func="cnt" op="equ" val="5">
        <dgm:alg type="composite">
          <dgm:param type="ar" val="2.2317"/>
        </dgm:alg>
        <dgm:constrLst>
          <dgm:constr type="primFontSz" for="des" ptType="node" op="equ" val="65"/>
          <dgm:constr type="l" for="ch" forName="text_1" refType="w" fact="0.1624"/>
          <dgm:constr type="t" for="ch" forName="text_1" refType="h" fact="0.6169"/>
          <dgm:constr type="w" for="ch" forName="text_1" refType="w" fact="0.1991"/>
          <dgm:constr type="h" for="ch" forName="text_1" refType="h" fact="0.3831"/>
          <dgm:constr type="l" for="ch" forName="text_accent_1" refType="w" fact="0.1669"/>
          <dgm:constr type="t" for="ch" forName="text_accent_1" refType="h" fact="0.7855"/>
          <dgm:constr type="w" for="ch" forName="text_accent_1" refType="w" fact="0.0238"/>
          <dgm:constr type="h" for="ch" forName="text_accent_1" refType="h" fact="0.0459"/>
          <dgm:constr type="l" for="ch" forName="image_1" refType="w" fact="0"/>
          <dgm:constr type="t" for="ch" forName="image_1" refType="h" fact="0.4091"/>
          <dgm:constr type="w" for="ch" forName="image_1" refType="w" fact="0.204"/>
          <dgm:constr type="h" for="ch" forName="image_1" refType="h" fact="0.3926"/>
          <dgm:constr type="l" for="ch" forName="image_accent_1" refType="w" fact="0.1317"/>
          <dgm:constr type="t" for="ch" forName="image_accent_1" refType="h" fact="0.7431"/>
          <dgm:constr type="w" for="ch" forName="image_accent_1" refType="w" fact="0.0238"/>
          <dgm:constr type="h" for="ch" forName="image_accent_1" refType="h" fact="0.0459"/>
          <dgm:constr type="l" for="ch" forName="image_2" refType="w" fact="0.4819"/>
          <dgm:constr type="t" for="ch" forName="image_2" refType="h" fact="0.6169"/>
          <dgm:constr type="w" for="ch" forName="image_2" refType="w" fact="0.1991"/>
          <dgm:constr type="h" for="ch" forName="image_2" refType="h" fact="0.3831"/>
          <dgm:constr type="l" for="ch" forName="image_accent_2" refType="w" fact="0.4863"/>
          <dgm:constr type="t" for="ch" forName="image_accent_2" refType="h" fact="0.7855"/>
          <dgm:constr type="w" for="ch" forName="image_accent_2" refType="w" fact="0.0238"/>
          <dgm:constr type="h" for="ch" forName="image_accent_2" refType="h" fact="0.0459"/>
          <dgm:constr type="l" for="ch" forName="text_2" refType="w" fact="0.3195"/>
          <dgm:constr type="t" for="ch" forName="text_2" refType="h" fact="0.4091"/>
          <dgm:constr type="w" for="ch" forName="text_2" refType="w" fact="0.204"/>
          <dgm:constr type="h" for="ch" forName="text_2" refType="h" fact="0.3926"/>
          <dgm:constr type="l" for="ch" forName="text_accent_2" refType="w" fact="0.4512"/>
          <dgm:constr type="t" for="ch" forName="text_accent_2" refType="h" fact="0.7431"/>
          <dgm:constr type="w" for="ch" forName="text_accent_2" refType="w" fact="0.0238"/>
          <dgm:constr type="h" for="ch" forName="text_accent_2" refType="h" fact="0.0459"/>
          <dgm:constr type="l" for="ch" forName="text_3" refType="w" fact="0.1624"/>
          <dgm:constr type="t" for="ch" forName="text_3" refType="h" fact="0.212"/>
          <dgm:constr type="w" for="ch" forName="text_3" refType="w" fact="0.1991"/>
          <dgm:constr type="h" for="ch" forName="text_3" refType="h" fact="0.3831"/>
          <dgm:constr type="l" for="ch" forName="text_accent_3" refType="w" fact="0.2917"/>
          <dgm:constr type="t" for="ch" forName="text_accent_3" refType="h" fact="0.2224"/>
          <dgm:constr type="w" for="ch" forName="text_accent_3" refType="w" fact="0.0238"/>
          <dgm:constr type="h" for="ch" forName="text_accent_3" refType="h" fact="0.0459"/>
          <dgm:constr type="l" for="ch" forName="image_3" refType="w" fact="0.3195"/>
          <dgm:constr type="t" for="ch" forName="image_3" refType="h" fact="0"/>
          <dgm:constr type="w" for="ch" forName="image_3" refType="w" fact="0.204"/>
          <dgm:constr type="h" for="ch" forName="image_3" refType="h" fact="0.3926"/>
          <dgm:constr type="l" for="ch" forName="image_accent_3" refType="w" fact="0.3279"/>
          <dgm:constr type="t" for="ch" forName="image_accent_3" refType="h" fact="0.1689"/>
          <dgm:constr type="w" for="ch" forName="image_accent_3" refType="w" fact="0.0238"/>
          <dgm:constr type="h" for="ch" forName="image_accent_3" refType="h" fact="0.0459"/>
          <dgm:constr type="l" for="ch" forName="text_4" refType="w" fact="0.4816"/>
          <dgm:constr type="t" for="ch" forName="text_4" refType="h" fact="0.209"/>
          <dgm:constr type="w" for="ch" forName="text_4" refType="w" fact="0.1991"/>
          <dgm:constr type="h" for="ch" forName="text_4" refType="h" fact="0.3831"/>
          <dgm:constr type="l" for="ch" forName="text_accent_4" refType="w" fact="0.6529"/>
          <dgm:constr type="t" for="ch" forName="text_accent_4" refType="h" fact="0.3756"/>
          <dgm:constr type="w" for="ch" forName="text_accent_4" refType="w" fact="0.0238"/>
          <dgm:constr type="h" for="ch" forName="text_accent_4" refType="h" fact="0.0459"/>
          <dgm:constr type="l" for="ch" forName="image_4" refType="w" fact="0.6414"/>
          <dgm:constr type="t" for="ch" forName="image_4" refType="h" fact="0.4121"/>
          <dgm:constr type="w" for="ch" forName="image_4" refType="w" fact="0.1991"/>
          <dgm:constr type="h" for="ch" forName="image_4" refType="h" fact="0.3831"/>
          <dgm:constr type="l" for="ch" forName="image_accent_4" refType="w" fact="0.687"/>
          <dgm:constr type="t" for="ch" forName="image_accent_4" refType="h" fact="0.4197"/>
          <dgm:constr type="w" for="ch" forName="image_accent_4" refType="w" fact="0.0238"/>
          <dgm:constr type="h" for="ch" forName="image_accent_4" refType="h" fact="0.0459"/>
          <dgm:constr type="l" for="ch" forName="text_5" refType="w" fact="0.6411"/>
          <dgm:constr type="t" for="ch" forName="text_5" refType="h" fact="0.0028"/>
          <dgm:constr type="w" for="ch" forName="text_5" refType="w" fact="0.1991"/>
          <dgm:constr type="h" for="ch" forName="text_5" refType="h" fact="0.3831"/>
          <dgm:constr type="l" for="ch" forName="text_accent_5" refType="w" fact="0.8124"/>
          <dgm:constr type="t" for="ch" forName="text_accent_5" refType="h" fact="0.1694"/>
          <dgm:constr type="w" for="ch" forName="text_accent_5" refType="w" fact="0.0238"/>
          <dgm:constr type="h" for="ch" forName="text_accent_5" refType="h" fact="0.0459"/>
          <dgm:constr type="l" for="ch" forName="image_5" refType="w" fact="0.8009"/>
          <dgm:constr type="t" for="ch" forName="image_5" refType="h" fact="0.2059"/>
          <dgm:constr type="w" for="ch" forName="image_5" refType="w" fact="0.1991"/>
          <dgm:constr type="h" for="ch" forName="image_5" refType="h" fact="0.3831"/>
          <dgm:constr type="l" for="ch" forName="image_accent_5" refType="w" fact="0.8465"/>
          <dgm:constr type="t" for="ch" forName="image_accent_5" refType="h" fact="0.2134"/>
          <dgm:constr type="w" for="ch" forName="image_accent_5" refType="w" fact="0.0238"/>
          <dgm:constr type="h" for="ch" forName="image_accent_5" refType="h" fact="0.0459"/>
        </dgm:constrLst>
      </dgm:if>
      <dgm:if name="Name7" axis="ch" ptType="node" func="cnt" op="equ" val="6">
        <dgm:alg type="composite">
          <dgm:param type="ar" val="1.8556"/>
        </dgm:alg>
        <dgm:constrLst>
          <dgm:constr type="primFontSz" for="des" ptType="node" op="equ" val="65"/>
          <dgm:constr type="l" for="ch" forName="text_1" refType="w" fact="0.1623"/>
          <dgm:constr type="t" for="ch" forName="text_1" refType="h" fact="0.5126"/>
          <dgm:constr type="w" for="ch" forName="text_1" refType="w" fact="0.199"/>
          <dgm:constr type="h" for="ch" forName="text_1" refType="h" fact="0.3184"/>
          <dgm:constr type="l" for="ch" forName="text_accent_1" refType="w" fact="0.1668"/>
          <dgm:constr type="t" for="ch" forName="text_accent_1" refType="h" fact="0.6527"/>
          <dgm:constr type="w" for="ch" forName="text_accent_1" refType="w" fact="0.0238"/>
          <dgm:constr type="h" for="ch" forName="text_accent_1" refType="h" fact="0.0382"/>
          <dgm:constr type="l" for="ch" forName="image_1" refType="w" fact="0"/>
          <dgm:constr type="t" for="ch" forName="image_1" refType="h" fact="0.34"/>
          <dgm:constr type="w" for="ch" forName="image_1" refType="w" fact="0.2039"/>
          <dgm:constr type="h" for="ch" forName="image_1" refType="h" fact="0.3263"/>
          <dgm:constr type="l" for="ch" forName="image_accent_1" refType="w" fact="0.1316"/>
          <dgm:constr type="t" for="ch" forName="image_accent_1" refType="h" fact="0.6175"/>
          <dgm:constr type="w" for="ch" forName="image_accent_1" refType="w" fact="0.0238"/>
          <dgm:constr type="h" for="ch" forName="image_accent_1" refType="h" fact="0.0382"/>
          <dgm:constr type="l" for="ch" forName="image_2" refType="w" fact="0.4816"/>
          <dgm:constr type="t" for="ch" forName="image_2" refType="h" fact="0.5126"/>
          <dgm:constr type="w" for="ch" forName="image_2" refType="w" fact="0.199"/>
          <dgm:constr type="h" for="ch" forName="image_2" refType="h" fact="0.3184"/>
          <dgm:constr type="l" for="ch" forName="image_accent_2" refType="w" fact="0.486"/>
          <dgm:constr type="t" for="ch" forName="image_accent_2" refType="h" fact="0.6527"/>
          <dgm:constr type="w" for="ch" forName="image_accent_2" refType="w" fact="0.0238"/>
          <dgm:constr type="h" for="ch" forName="image_accent_2" refType="h" fact="0.0382"/>
          <dgm:constr type="l" for="ch" forName="text_2" refType="w" fact="0.3193"/>
          <dgm:constr type="t" for="ch" forName="text_2" refType="h" fact="0.34"/>
          <dgm:constr type="w" for="ch" forName="text_2" refType="w" fact="0.2039"/>
          <dgm:constr type="h" for="ch" forName="text_2" refType="h" fact="0.3263"/>
          <dgm:constr type="l" for="ch" forName="text_accent_2" refType="w" fact="0.4509"/>
          <dgm:constr type="t" for="ch" forName="text_accent_2" refType="h" fact="0.6175"/>
          <dgm:constr type="w" for="ch" forName="text_accent_2" refType="w" fact="0.0238"/>
          <dgm:constr type="h" for="ch" forName="text_accent_2" refType="h" fact="0.0382"/>
          <dgm:constr type="l" for="ch" forName="text_3" refType="w" fact="0.1623"/>
          <dgm:constr type="t" for="ch" forName="text_3" refType="h" fact="0.1762"/>
          <dgm:constr type="w" for="ch" forName="text_3" refType="w" fact="0.199"/>
          <dgm:constr type="h" for="ch" forName="text_3" refType="h" fact="0.3184"/>
          <dgm:constr type="l" for="ch" forName="text_accent_3" refType="w" fact="0.2915"/>
          <dgm:constr type="t" for="ch" forName="text_accent_3" refType="h" fact="0.1848"/>
          <dgm:constr type="w" for="ch" forName="text_accent_3" refType="w" fact="0.0238"/>
          <dgm:constr type="h" for="ch" forName="text_accent_3" refType="h" fact="0.0382"/>
          <dgm:constr type="l" for="ch" forName="image_3" refType="w" fact="0.3193"/>
          <dgm:constr type="t" for="ch" forName="image_3" refType="h" fact="0"/>
          <dgm:constr type="w" for="ch" forName="image_3" refType="w" fact="0.2039"/>
          <dgm:constr type="h" for="ch" forName="image_3" refType="h" fact="0.3263"/>
          <dgm:constr type="l" for="ch" forName="image_accent_3" refType="w" fact="0.3277"/>
          <dgm:constr type="t" for="ch" forName="image_accent_3" refType="h" fact="0.1403"/>
          <dgm:constr type="w" for="ch" forName="image_accent_3" refType="w" fact="0.0238"/>
          <dgm:constr type="h" for="ch" forName="image_accent_3" refType="h" fact="0.0382"/>
          <dgm:constr type="l" for="ch" forName="text_4" refType="w" fact="0.4813"/>
          <dgm:constr type="t" for="ch" forName="text_4" refType="h" fact="0.1737"/>
          <dgm:constr type="w" for="ch" forName="text_4" refType="w" fact="0.199"/>
          <dgm:constr type="h" for="ch" forName="text_4" refType="h" fact="0.3184"/>
          <dgm:constr type="l" for="ch" forName="text_accent_4" refType="w" fact="0.6525"/>
          <dgm:constr type="t" for="ch" forName="text_accent_4" refType="h" fact="0.3121"/>
          <dgm:constr type="w" for="ch" forName="text_accent_4" refType="w" fact="0.0238"/>
          <dgm:constr type="h" for="ch" forName="text_accent_4" refType="h" fact="0.0382"/>
          <dgm:constr type="l" for="ch" forName="image_4" refType="w" fact="0.641"/>
          <dgm:constr type="t" for="ch" forName="image_4" refType="h" fact="0.3424"/>
          <dgm:constr type="w" for="ch" forName="image_4" refType="w" fact="0.199"/>
          <dgm:constr type="h" for="ch" forName="image_4" refType="h" fact="0.3184"/>
          <dgm:constr type="l" for="ch" forName="image_accent_4" refType="w" fact="0.6865"/>
          <dgm:constr type="t" for="ch" forName="image_accent_4" refType="h" fact="0.3487"/>
          <dgm:constr type="w" for="ch" forName="image_accent_4" refType="w" fact="0.0238"/>
          <dgm:constr type="h" for="ch" forName="image_accent_4" refType="h" fact="0.0382"/>
          <dgm:constr type="l" for="ch" forName="text_5" refType="w" fact="0.6407"/>
          <dgm:constr type="t" for="ch" forName="text_5" refType="h" fact="0.0023"/>
          <dgm:constr type="w" for="ch" forName="text_5" refType="w" fact="0.199"/>
          <dgm:constr type="h" for="ch" forName="text_5" refType="h" fact="0.3184"/>
          <dgm:constr type="l" for="ch" forName="text_accent_5" refType="w" fact="0.8119"/>
          <dgm:constr type="t" for="ch" forName="text_accent_5" refType="h" fact="0.1407"/>
          <dgm:constr type="w" for="ch" forName="text_accent_5" refType="w" fact="0.0238"/>
          <dgm:constr type="h" for="ch" forName="text_accent_5" refType="h" fact="0.0382"/>
          <dgm:constr type="l" for="ch" forName="image_5" refType="w" fact="0.8004"/>
          <dgm:constr type="t" for="ch" forName="image_5" refType="h" fact="0.1711"/>
          <dgm:constr type="w" for="ch" forName="image_5" refType="w" fact="0.199"/>
          <dgm:constr type="h" for="ch" forName="image_5" refType="h" fact="0.3184"/>
          <dgm:constr type="l" for="ch" forName="image_accent_5" refType="w" fact="0.8459"/>
          <dgm:constr type="t" for="ch" forName="image_accent_5" refType="h" fact="0.1774"/>
          <dgm:constr type="w" for="ch" forName="image_accent_5" refType="w" fact="0.0238"/>
          <dgm:constr type="h" for="ch" forName="image_accent_5" refType="h" fact="0.0382"/>
          <dgm:constr type="l" for="ch" forName="text_6" refType="w" fact="0.801"/>
          <dgm:constr type="t" for="ch" forName="text_6" refType="h" fact="0.5114"/>
          <dgm:constr type="w" for="ch" forName="text_6" refType="w" fact="0.199"/>
          <dgm:constr type="h" for="ch" forName="text_6" refType="h" fact="0.3184"/>
          <dgm:constr type="l" for="ch" forName="text_accent_6" refType="w" fact="0.8478"/>
          <dgm:constr type="t" for="ch" forName="text_accent_6" refType="h" fact="0.783"/>
          <dgm:constr type="w" for="ch" forName="text_accent_6" refType="w" fact="0.0238"/>
          <dgm:constr type="h" for="ch" forName="text_accent_6" refType="h" fact="0.0382"/>
          <dgm:constr type="l" for="ch" forName="image_6" refType="w" fact="0.641"/>
          <dgm:constr type="t" for="ch" forName="image_6" refType="h" fact="0.6816"/>
          <dgm:constr type="w" for="ch" forName="image_6" refType="w" fact="0.199"/>
          <dgm:constr type="h" for="ch" forName="image_6" refType="h" fact="0.3184"/>
          <dgm:constr type="l" for="ch" forName="image_accent_6" refType="w" fact="0.8105"/>
          <dgm:constr type="t" for="ch" forName="image_accent_6" refType="h" fact="0.8206"/>
          <dgm:constr type="w" for="ch" forName="image_accent_6" refType="w" fact="0.0238"/>
          <dgm:constr type="h" for="ch" forName="image_accent_6" refType="h" fact="0.0382"/>
        </dgm:constrLst>
      </dgm:if>
      <dgm:if name="Name8" axis="ch" ptType="node" func="cnt" op="equ" val="7">
        <dgm:alg type="composite">
          <dgm:param type="ar" val="1.5825"/>
        </dgm:alg>
        <dgm:constrLst>
          <dgm:constr type="primFontSz" for="des" ptType="node" op="equ" val="65"/>
          <dgm:constr type="l" for="ch" forName="text_1" refType="w" fact="0.1623"/>
          <dgm:constr type="t" for="ch" forName="text_1" refType="h" fact="0.4372"/>
          <dgm:constr type="w" for="ch" forName="text_1" refType="w" fact="0.199"/>
          <dgm:constr type="h" for="ch" forName="text_1" refType="h" fact="0.2715"/>
          <dgm:constr type="l" for="ch" forName="text_accent_1" refType="w" fact="0.1668"/>
          <dgm:constr type="t" for="ch" forName="text_accent_1" refType="h" fact="0.5567"/>
          <dgm:constr type="w" for="ch" forName="text_accent_1" refType="w" fact="0.0238"/>
          <dgm:constr type="h" for="ch" forName="text_accent_1" refType="h" fact="0.0325"/>
          <dgm:constr type="l" for="ch" forName="image_1" refType="w" fact="0"/>
          <dgm:constr type="t" for="ch" forName="image_1" refType="h" fact="0.29"/>
          <dgm:constr type="w" for="ch" forName="image_1" refType="w" fact="0.2039"/>
          <dgm:constr type="h" for="ch" forName="image_1" refType="h" fact="0.2783"/>
          <dgm:constr type="l" for="ch" forName="image_accent_1" refType="w" fact="0.1316"/>
          <dgm:constr type="t" for="ch" forName="image_accent_1" refType="h" fact="0.5267"/>
          <dgm:constr type="w" for="ch" forName="image_accent_1" refType="w" fact="0.0238"/>
          <dgm:constr type="h" for="ch" forName="image_accent_1" refType="h" fact="0.0325"/>
          <dgm:constr type="l" for="ch" forName="image_2" refType="w" fact="0.4816"/>
          <dgm:constr type="t" for="ch" forName="image_2" refType="h" fact="0.4372"/>
          <dgm:constr type="w" for="ch" forName="image_2" refType="w" fact="0.199"/>
          <dgm:constr type="h" for="ch" forName="image_2" refType="h" fact="0.2715"/>
          <dgm:constr type="l" for="ch" forName="image_accent_2" refType="w" fact="0.486"/>
          <dgm:constr type="t" for="ch" forName="image_accent_2" refType="h" fact="0.5567"/>
          <dgm:constr type="w" for="ch" forName="image_accent_2" refType="w" fact="0.0238"/>
          <dgm:constr type="h" for="ch" forName="image_accent_2" refType="h" fact="0.0325"/>
          <dgm:constr type="l" for="ch" forName="text_2" refType="w" fact="0.3193"/>
          <dgm:constr type="t" for="ch" forName="text_2" refType="h" fact="0.29"/>
          <dgm:constr type="w" for="ch" forName="text_2" refType="w" fact="0.2039"/>
          <dgm:constr type="h" for="ch" forName="text_2" refType="h" fact="0.2783"/>
          <dgm:constr type="l" for="ch" forName="text_accent_2" refType="w" fact="0.4509"/>
          <dgm:constr type="t" for="ch" forName="text_accent_2" refType="h" fact="0.5267"/>
          <dgm:constr type="w" for="ch" forName="text_accent_2" refType="w" fact="0.0238"/>
          <dgm:constr type="h" for="ch" forName="text_accent_2" refType="h" fact="0.0325"/>
          <dgm:constr type="l" for="ch" forName="text_3" refType="w" fact="0.1623"/>
          <dgm:constr type="t" for="ch" forName="text_3" refType="h" fact="0.1503"/>
          <dgm:constr type="w" for="ch" forName="text_3" refType="w" fact="0.199"/>
          <dgm:constr type="h" for="ch" forName="text_3" refType="h" fact="0.2715"/>
          <dgm:constr type="l" for="ch" forName="text_accent_3" refType="w" fact="0.2915"/>
          <dgm:constr type="t" for="ch" forName="text_accent_3" refType="h" fact="0.1576"/>
          <dgm:constr type="w" for="ch" forName="text_accent_3" refType="w" fact="0.0238"/>
          <dgm:constr type="h" for="ch" forName="text_accent_3" refType="h" fact="0.0325"/>
          <dgm:constr type="l" for="ch" forName="image_3" refType="w" fact="0.3193"/>
          <dgm:constr type="t" for="ch" forName="image_3" refType="h" fact="0"/>
          <dgm:constr type="w" for="ch" forName="image_3" refType="w" fact="0.2039"/>
          <dgm:constr type="h" for="ch" forName="image_3" refType="h" fact="0.2783"/>
          <dgm:constr type="l" for="ch" forName="image_accent_3" refType="w" fact="0.3277"/>
          <dgm:constr type="t" for="ch" forName="image_accent_3" refType="h" fact="0.1197"/>
          <dgm:constr type="w" for="ch" forName="image_accent_3" refType="w" fact="0.0238"/>
          <dgm:constr type="h" for="ch" forName="image_accent_3" refType="h" fact="0.0325"/>
          <dgm:constr type="l" for="ch" forName="text_4" refType="w" fact="0.4813"/>
          <dgm:constr type="t" for="ch" forName="text_4" refType="h" fact="0.1481"/>
          <dgm:constr type="w" for="ch" forName="text_4" refType="w" fact="0.199"/>
          <dgm:constr type="h" for="ch" forName="text_4" refType="h" fact="0.2715"/>
          <dgm:constr type="l" for="ch" forName="text_accent_4" refType="w" fact="0.6525"/>
          <dgm:constr type="t" for="ch" forName="text_accent_4" refType="h" fact="0.2662"/>
          <dgm:constr type="w" for="ch" forName="text_accent_4" refType="w" fact="0.0238"/>
          <dgm:constr type="h" for="ch" forName="text_accent_4" refType="h" fact="0.0325"/>
          <dgm:constr type="l" for="ch" forName="image_4" refType="w" fact="0.641"/>
          <dgm:constr type="t" for="ch" forName="image_4" refType="h" fact="0.292"/>
          <dgm:constr type="w" for="ch" forName="image_4" refType="w" fact="0.199"/>
          <dgm:constr type="h" for="ch" forName="image_4" refType="h" fact="0.2715"/>
          <dgm:constr type="l" for="ch" forName="image_accent_4" refType="w" fact="0.6865"/>
          <dgm:constr type="t" for="ch" forName="image_accent_4" refType="h" fact="0.2974"/>
          <dgm:constr type="w" for="ch" forName="image_accent_4" refType="w" fact="0.0238"/>
          <dgm:constr type="h" for="ch" forName="image_accent_4" refType="h" fact="0.0325"/>
          <dgm:constr type="l" for="ch" forName="text_5" refType="w" fact="0.6407"/>
          <dgm:constr type="t" for="ch" forName="text_5" refType="h" fact="0.002"/>
          <dgm:constr type="w" for="ch" forName="text_5" refType="w" fact="0.199"/>
          <dgm:constr type="h" for="ch" forName="text_5" refType="h" fact="0.2715"/>
          <dgm:constr type="l" for="ch" forName="text_accent_5" refType="w" fact="0.8119"/>
          <dgm:constr type="t" for="ch" forName="text_accent_5" refType="h" fact="0.12"/>
          <dgm:constr type="w" for="ch" forName="text_accent_5" refType="w" fact="0.0238"/>
          <dgm:constr type="h" for="ch" forName="text_accent_5" refType="h" fact="0.0325"/>
          <dgm:constr type="l" for="ch" forName="image_5" refType="w" fact="0.8004"/>
          <dgm:constr type="t" for="ch" forName="image_5" refType="h" fact="0.1459"/>
          <dgm:constr type="w" for="ch" forName="image_5" refType="w" fact="0.199"/>
          <dgm:constr type="h" for="ch" forName="image_5" refType="h" fact="0.2715"/>
          <dgm:constr type="l" for="ch" forName="image_accent_5" refType="w" fact="0.8459"/>
          <dgm:constr type="t" for="ch" forName="image_accent_5" refType="h" fact="0.1513"/>
          <dgm:constr type="w" for="ch" forName="image_accent_5" refType="w" fact="0.0238"/>
          <dgm:constr type="h" for="ch" forName="image_accent_5" refType="h" fact="0.0325"/>
          <dgm:constr type="l" for="ch" forName="text_6" refType="w" fact="0.801"/>
          <dgm:constr type="t" for="ch" forName="text_6" refType="h" fact="0.4362"/>
          <dgm:constr type="w" for="ch" forName="text_6" refType="w" fact="0.199"/>
          <dgm:constr type="h" for="ch" forName="text_6" refType="h" fact="0.2715"/>
          <dgm:constr type="l" for="ch" forName="text_accent_6" refType="w" fact="0.8478"/>
          <dgm:constr type="t" for="ch" forName="text_accent_6" refType="h" fact="0.6678"/>
          <dgm:constr type="w" for="ch" forName="text_accent_6" refType="w" fact="0.0238"/>
          <dgm:constr type="h" for="ch" forName="text_accent_6" refType="h" fact="0.0325"/>
          <dgm:constr type="l" for="ch" forName="image_6" refType="w" fact="0.641"/>
          <dgm:constr type="t" for="ch" forName="image_6" refType="h" fact="0.5813"/>
          <dgm:constr type="w" for="ch" forName="image_6" refType="w" fact="0.199"/>
          <dgm:constr type="h" for="ch" forName="image_6" refType="h" fact="0.2715"/>
          <dgm:constr type="l" for="ch" forName="image_accent_6" refType="w" fact="0.8105"/>
          <dgm:constr type="t" for="ch" forName="image_accent_6" refType="h" fact="0.6998"/>
          <dgm:constr type="w" for="ch" forName="image_accent_6" refType="w" fact="0.0238"/>
          <dgm:constr type="h" for="ch" forName="image_accent_6" refType="h" fact="0.0325"/>
          <dgm:constr type="l" for="ch" forName="text_7" refType="w" fact="0.3196"/>
          <dgm:constr type="t" for="ch" forName="text_7" refType="h" fact="0.5802"/>
          <dgm:constr type="w" for="ch" forName="text_7" refType="w" fact="0.2039"/>
          <dgm:constr type="h" for="ch" forName="text_7" refType="h" fact="0.2783"/>
          <dgm:constr type="l" for="ch" forName="text_accent_7" refType="w" fact="0.328"/>
          <dgm:constr type="t" for="ch" forName="text_accent_7" refType="h" fact="0.6999"/>
          <dgm:constr type="w" for="ch" forName="text_accent_7" refType="w" fact="0.0238"/>
          <dgm:constr type="h" for="ch" forName="text_accent_7" refType="h" fact="0.0325"/>
          <dgm:constr type="l" for="ch" forName="image_7" refType="w" fact="0.1614"/>
          <dgm:constr type="t" for="ch" forName="image_7" refType="h" fact="0.7285"/>
          <dgm:constr type="w" for="ch" forName="image_7" refType="w" fact="0.199"/>
          <dgm:constr type="h" for="ch" forName="image_7" refType="h" fact="0.2715"/>
          <dgm:constr type="l" for="ch" forName="image_accent_7" refType="w" fact="0.2906"/>
          <dgm:constr type="t" for="ch" forName="image_accent_7" refType="h" fact="0.7358"/>
          <dgm:constr type="w" for="ch" forName="image_accent_7" refType="w" fact="0.0238"/>
          <dgm:constr type="h" for="ch" forName="image_accent_7" refType="h" fact="0.0325"/>
        </dgm:constrLst>
      </dgm:if>
      <dgm:if name="Name9" axis="ch" ptType="node" func="cnt" op="equ" val="8">
        <dgm:alg type="composite">
          <dgm:param type="ar" val="1.8337"/>
        </dgm:alg>
        <dgm:constrLst>
          <dgm:constr type="primFontSz" for="des" ptType="node" op="equ" val="65"/>
          <dgm:constr type="l" for="ch" forName="text_1" refType="w" fact="0.14"/>
          <dgm:constr type="t" for="ch" forName="text_1" refType="h" fact="0.4369"/>
          <dgm:constr type="w" for="ch" forName="text_1" refType="w" fact="0.1717"/>
          <dgm:constr type="h" for="ch" forName="text_1" refType="h" fact="0.2714"/>
          <dgm:constr type="l" for="ch" forName="text_accent_1" refType="w" fact="0.1439"/>
          <dgm:constr type="t" for="ch" forName="text_accent_1" refType="h" fact="0.5564"/>
          <dgm:constr type="w" for="ch" forName="text_accent_1" refType="w" fact="0.0206"/>
          <dgm:constr type="h" for="ch" forName="text_accent_1" refType="h" fact="0.0325"/>
          <dgm:constr type="l" for="ch" forName="image_1" refType="w" fact="0"/>
          <dgm:constr type="t" for="ch" forName="image_1" refType="h" fact="0.2898"/>
          <dgm:constr type="w" for="ch" forName="image_1" refType="w" fact="0.1759"/>
          <dgm:constr type="h" for="ch" forName="image_1" refType="h" fact="0.2781"/>
          <dgm:constr type="l" for="ch" forName="image_accent_1" refType="w" fact="0.1135"/>
          <dgm:constr type="t" for="ch" forName="image_accent_1" refType="h" fact="0.5264"/>
          <dgm:constr type="w" for="ch" forName="image_accent_1" refType="w" fact="0.0206"/>
          <dgm:constr type="h" for="ch" forName="image_accent_1" refType="h" fact="0.0325"/>
          <dgm:constr type="l" for="ch" forName="image_2" refType="w" fact="0.4154"/>
          <dgm:constr type="t" for="ch" forName="image_2" refType="h" fact="0.4369"/>
          <dgm:constr type="w" for="ch" forName="image_2" refType="w" fact="0.1717"/>
          <dgm:constr type="h" for="ch" forName="image_2" refType="h" fact="0.2714"/>
          <dgm:constr type="l" for="ch" forName="image_accent_2" refType="w" fact="0.4193"/>
          <dgm:constr type="t" for="ch" forName="image_accent_2" refType="h" fact="0.5564"/>
          <dgm:constr type="w" for="ch" forName="image_accent_2" refType="w" fact="0.0206"/>
          <dgm:constr type="h" for="ch" forName="image_accent_2" refType="h" fact="0.0325"/>
          <dgm:constr type="l" for="ch" forName="text_2" refType="w" fact="0.276"/>
          <dgm:constr type="t" for="ch" forName="text_2" refType="h" fact="0.2909"/>
          <dgm:constr type="w" for="ch" forName="text_2" refType="w" fact="0.1759"/>
          <dgm:constr type="h" for="ch" forName="text_2" refType="h" fact="0.2781"/>
          <dgm:constr type="l" for="ch" forName="text_accent_2" refType="w" fact="0.3896"/>
          <dgm:constr type="t" for="ch" forName="text_accent_2" refType="h" fact="0.5275"/>
          <dgm:constr type="w" for="ch" forName="text_accent_2" refType="w" fact="0.0206"/>
          <dgm:constr type="h" for="ch" forName="text_accent_2" refType="h" fact="0.0325"/>
          <dgm:constr type="l" for="ch" forName="text_3" refType="w" fact="0.14"/>
          <dgm:constr type="t" for="ch" forName="text_3" refType="h" fact="0.1502"/>
          <dgm:constr type="w" for="ch" forName="text_3" refType="w" fact="0.1717"/>
          <dgm:constr type="h" for="ch" forName="text_3" refType="h" fact="0.2714"/>
          <dgm:constr type="l" for="ch" forName="text_accent_3" refType="w" fact="0.2515"/>
          <dgm:constr type="t" for="ch" forName="text_accent_3" refType="h" fact="0.1575"/>
          <dgm:constr type="w" for="ch" forName="text_accent_3" refType="w" fact="0.0206"/>
          <dgm:constr type="h" for="ch" forName="text_accent_3" refType="h" fact="0.0325"/>
          <dgm:constr type="l" for="ch" forName="image_3" refType="w" fact="0.276"/>
          <dgm:constr type="t" for="ch" forName="image_3" refType="h" fact="0"/>
          <dgm:constr type="w" for="ch" forName="image_3" refType="w" fact="0.1759"/>
          <dgm:constr type="h" for="ch" forName="image_3" refType="h" fact="0.2781"/>
          <dgm:constr type="l" for="ch" forName="image_accent_3" refType="w" fact="0.2833"/>
          <dgm:constr type="t" for="ch" forName="image_accent_3" refType="h" fact="0.1196"/>
          <dgm:constr type="w" for="ch" forName="image_accent_3" refType="w" fact="0.0206"/>
          <dgm:constr type="h" for="ch" forName="image_accent_3" refType="h" fact="0.0325"/>
          <dgm:constr type="l" for="ch" forName="text_4" refType="w" fact="0.4152"/>
          <dgm:constr type="t" for="ch" forName="text_4" refType="h" fact="0.1481"/>
          <dgm:constr type="w" for="ch" forName="text_4" refType="w" fact="0.1717"/>
          <dgm:constr type="h" for="ch" forName="text_4" refType="h" fact="0.2714"/>
          <dgm:constr type="l" for="ch" forName="text_accent_4" refType="w" fact="0.5628"/>
          <dgm:constr type="t" for="ch" forName="text_accent_4" refType="h" fact="0.266"/>
          <dgm:constr type="w" for="ch" forName="text_accent_4" refType="w" fact="0.0206"/>
          <dgm:constr type="h" for="ch" forName="text_accent_4" refType="h" fact="0.0325"/>
          <dgm:constr type="l" for="ch" forName="image_4" refType="w" fact="0.5529"/>
          <dgm:constr type="t" for="ch" forName="image_4" refType="h" fact="0.2919"/>
          <dgm:constr type="w" for="ch" forName="image_4" refType="w" fact="0.1717"/>
          <dgm:constr type="h" for="ch" forName="image_4" refType="h" fact="0.2714"/>
          <dgm:constr type="l" for="ch" forName="image_accent_4" refType="w" fact="0.5922"/>
          <dgm:constr type="t" for="ch" forName="image_accent_4" refType="h" fact="0.2972"/>
          <dgm:constr type="w" for="ch" forName="image_accent_4" refType="w" fact="0.0206"/>
          <dgm:constr type="h" for="ch" forName="image_accent_4" refType="h" fact="0.0325"/>
          <dgm:constr type="l" for="ch" forName="text_5" refType="w" fact="0.5527"/>
          <dgm:constr type="t" for="ch" forName="text_5" refType="h" fact="0.002"/>
          <dgm:constr type="w" for="ch" forName="text_5" refType="w" fact="0.1717"/>
          <dgm:constr type="h" for="ch" forName="text_5" refType="h" fact="0.2714"/>
          <dgm:constr type="l" for="ch" forName="text_accent_5" refType="w" fact="0.7003"/>
          <dgm:constr type="t" for="ch" forName="text_accent_5" refType="h" fact="0.12"/>
          <dgm:constr type="w" for="ch" forName="text_accent_5" refType="w" fact="0.0206"/>
          <dgm:constr type="h" for="ch" forName="text_accent_5" refType="h" fact="0.0325"/>
          <dgm:constr type="l" for="ch" forName="image_5" refType="w" fact="0.6904"/>
          <dgm:constr type="t" for="ch" forName="image_5" refType="h" fact="0.1458"/>
          <dgm:constr type="w" for="ch" forName="image_5" refType="w" fact="0.1717"/>
          <dgm:constr type="h" for="ch" forName="image_5" refType="h" fact="0.2714"/>
          <dgm:constr type="l" for="ch" forName="image_accent_5" refType="w" fact="0.7297"/>
          <dgm:constr type="t" for="ch" forName="image_accent_5" refType="h" fact="0.1512"/>
          <dgm:constr type="w" for="ch" forName="image_accent_5" refType="w" fact="0.0206"/>
          <dgm:constr type="h" for="ch" forName="image_accent_5" refType="h" fact="0.0325"/>
          <dgm:constr type="l" for="ch" forName="text_6" refType="w" fact="0.6909"/>
          <dgm:constr type="t" for="ch" forName="text_6" refType="h" fact="0.4359"/>
          <dgm:constr type="w" for="ch" forName="text_6" refType="w" fact="0.1717"/>
          <dgm:constr type="h" for="ch" forName="text_6" refType="h" fact="0.2714"/>
          <dgm:constr type="l" for="ch" forName="text_accent_6" refType="w" fact="0.7313"/>
          <dgm:constr type="t" for="ch" forName="text_accent_6" refType="h" fact="0.6674"/>
          <dgm:constr type="w" for="ch" forName="text_accent_6" refType="w" fact="0.0206"/>
          <dgm:constr type="h" for="ch" forName="text_accent_6" refType="h" fact="0.0325"/>
          <dgm:constr type="l" for="ch" forName="image_6" refType="w" fact="0.5529"/>
          <dgm:constr type="t" for="ch" forName="image_6" refType="h" fact="0.581"/>
          <dgm:constr type="w" for="ch" forName="image_6" refType="w" fact="0.1717"/>
          <dgm:constr type="h" for="ch" forName="image_6" refType="h" fact="0.2714"/>
          <dgm:constr type="l" for="ch" forName="image_accent_6" refType="w" fact="0.6991"/>
          <dgm:constr type="t" for="ch" forName="image_accent_6" refType="h" fact="0.6994"/>
          <dgm:constr type="w" for="ch" forName="image_accent_6" refType="w" fact="0.0206"/>
          <dgm:constr type="h" for="ch" forName="image_accent_6" refType="h" fact="0.0325"/>
          <dgm:constr type="l" for="ch" forName="image_7" refType="w" fact="0.1392"/>
          <dgm:constr type="t" for="ch" forName="image_7" refType="h" fact="0.7281"/>
          <dgm:constr type="w" for="ch" forName="image_7" refType="w" fact="0.1717"/>
          <dgm:constr type="h" for="ch" forName="image_7" refType="h" fact="0.2714"/>
          <dgm:constr type="l" for="ch" forName="image_accent_7" refType="w" fact="0.2507"/>
          <dgm:constr type="t" for="ch" forName="image_accent_7" refType="h" fact="0.7354"/>
          <dgm:constr type="w" for="ch" forName="image_accent_7" refType="w" fact="0.0206"/>
          <dgm:constr type="h" for="ch" forName="image_accent_7" refType="h" fact="0.0325"/>
          <dgm:constr type="l" for="ch" forName="text_7" refType="w" fact="0.2757"/>
          <dgm:constr type="t" for="ch" forName="text_7" refType="h" fact="0.5811"/>
          <dgm:constr type="w" for="ch" forName="text_7" refType="w" fact="0.1759"/>
          <dgm:constr type="h" for="ch" forName="text_7" refType="h" fact="0.2781"/>
          <dgm:constr type="l" for="ch" forName="text_accent_7" refType="w" fact="0.2829"/>
          <dgm:constr type="t" for="ch" forName="text_accent_7" refType="h" fact="0.7007"/>
          <dgm:constr type="w" for="ch" forName="text_accent_7" refType="w" fact="0.0206"/>
          <dgm:constr type="h" for="ch" forName="text_accent_7" refType="h" fact="0.0325"/>
          <dgm:constr type="l" for="ch" forName="image_8" refType="w" fact="0.6902"/>
          <dgm:constr type="t" for="ch" forName="image_8" refType="h" fact="0.7286"/>
          <dgm:constr type="w" for="ch" forName="image_8" refType="w" fact="0.1717"/>
          <dgm:constr type="h" for="ch" forName="image_8" refType="h" fact="0.2714"/>
          <dgm:constr type="l" for="ch" forName="image_accent_8" refType="w" fact="0.8378"/>
          <dgm:constr type="t" for="ch" forName="image_accent_8" refType="h" fact="0.8466"/>
          <dgm:constr type="w" for="ch" forName="image_accent_8" refType="w" fact="0.0206"/>
          <dgm:constr type="h" for="ch" forName="image_accent_8" refType="h" fact="0.0325"/>
          <dgm:constr type="l" for="ch" forName="text_8" refType="w" fact="0.8283"/>
          <dgm:constr type="t" for="ch" forName="text_8" refType="h" fact="0.5822"/>
          <dgm:constr type="w" for="ch" forName="text_8" refType="w" fact="0.1717"/>
          <dgm:constr type="h" for="ch" forName="text_8" refType="h" fact="0.2714"/>
          <dgm:constr type="l" for="ch" forName="text_accent_8" refType="w" fact="0.8689"/>
          <dgm:constr type="t" for="ch" forName="text_accent_8" refType="h" fact="0.8155"/>
          <dgm:constr type="w" for="ch" forName="text_accent_8" refType="w" fact="0.0206"/>
          <dgm:constr type="h" for="ch" forName="text_accent_8" refType="h" fact="0.0325"/>
        </dgm:constrLst>
      </dgm:if>
      <dgm:if name="Name10" axis="ch" ptType="node" func="cnt" op="equ" val="9">
        <dgm:alg type="composite">
          <dgm:param type="ar" val="1.8307"/>
        </dgm:alg>
        <dgm:constrLst>
          <dgm:constr type="primFontSz" for="des" ptType="node" op="equ" val="65"/>
          <dgm:constr type="l" for="ch" forName="text_1" refType="w" fact="0.1397"/>
          <dgm:constr type="t" for="ch" forName="text_1" refType="h" fact="0.4391"/>
          <dgm:constr type="w" for="ch" forName="text_1" refType="w" fact="0.1713"/>
          <dgm:constr type="h" for="ch" forName="text_1" refType="h" fact="0.2703"/>
          <dgm:constr type="l" for="ch" forName="text_accent_1" refType="w" fact="0.1435"/>
          <dgm:constr type="t" for="ch" forName="text_accent_1" refType="h" fact="0.5581"/>
          <dgm:constr type="w" for="ch" forName="text_accent_1" refType="w" fact="0.0205"/>
          <dgm:constr type="h" for="ch" forName="text_accent_1" refType="h" fact="0.0324"/>
          <dgm:constr type="l" for="ch" forName="image_1" refType="w" fact="0"/>
          <dgm:constr type="t" for="ch" forName="image_1" refType="h" fact="0.2926"/>
          <dgm:constr type="w" for="ch" forName="image_1" refType="w" fact="0.1755"/>
          <dgm:constr type="h" for="ch" forName="image_1" refType="h" fact="0.277"/>
          <dgm:constr type="l" for="ch" forName="image_accent_1" refType="w" fact="0.1133"/>
          <dgm:constr type="t" for="ch" forName="image_accent_1" refType="h" fact="0.5282"/>
          <dgm:constr type="w" for="ch" forName="image_accent_1" refType="w" fact="0.0205"/>
          <dgm:constr type="h" for="ch" forName="image_accent_1" refType="h" fact="0.0324"/>
          <dgm:constr type="l" for="ch" forName="image_2" refType="w" fact="0.4145"/>
          <dgm:constr type="t" for="ch" forName="image_2" refType="h" fact="0.4391"/>
          <dgm:constr type="w" for="ch" forName="image_2" refType="w" fact="0.1713"/>
          <dgm:constr type="h" for="ch" forName="image_2" refType="h" fact="0.2703"/>
          <dgm:constr type="l" for="ch" forName="image_accent_2" refType="w" fact="0.4183"/>
          <dgm:constr type="t" for="ch" forName="image_accent_2" refType="h" fact="0.5581"/>
          <dgm:constr type="w" for="ch" forName="image_accent_2" refType="w" fact="0.0205"/>
          <dgm:constr type="h" for="ch" forName="image_accent_2" refType="h" fact="0.0324"/>
          <dgm:constr type="l" for="ch" forName="text_2" refType="w" fact="0.2748"/>
          <dgm:constr type="t" for="ch" forName="text_2" refType="h" fact="0.2926"/>
          <dgm:constr type="w" for="ch" forName="text_2" refType="w" fact="0.1755"/>
          <dgm:constr type="h" for="ch" forName="text_2" refType="h" fact="0.277"/>
          <dgm:constr type="l" for="ch" forName="text_accent_2" refType="w" fact="0.388"/>
          <dgm:constr type="t" for="ch" forName="text_accent_2" refType="h" fact="0.5282"/>
          <dgm:constr type="w" for="ch" forName="text_accent_2" refType="w" fact="0.0205"/>
          <dgm:constr type="h" for="ch" forName="text_accent_2" refType="h" fact="0.0324"/>
          <dgm:constr type="l" for="ch" forName="text_3" refType="w" fact="0.1397"/>
          <dgm:constr type="t" for="ch" forName="text_3" refType="h" fact="0.1535"/>
          <dgm:constr type="w" for="ch" forName="text_3" refType="w" fact="0.1713"/>
          <dgm:constr type="h" for="ch" forName="text_3" refType="h" fact="0.2703"/>
          <dgm:constr type="l" for="ch" forName="text_accent_3" refType="w" fact="0.2509"/>
          <dgm:constr type="t" for="ch" forName="text_accent_3" refType="h" fact="0.1608"/>
          <dgm:constr type="w" for="ch" forName="text_accent_3" refType="w" fact="0.0205"/>
          <dgm:constr type="h" for="ch" forName="text_accent_3" refType="h" fact="0.0324"/>
          <dgm:constr type="l" for="ch" forName="image_3" refType="w" fact="0.2748"/>
          <dgm:constr type="t" for="ch" forName="image_3" refType="h" fact="0.0039"/>
          <dgm:constr type="w" for="ch" forName="image_3" refType="w" fact="0.1755"/>
          <dgm:constr type="h" for="ch" forName="image_3" refType="h" fact="0.277"/>
          <dgm:constr type="l" for="ch" forName="image_accent_3" refType="w" fact="0.282"/>
          <dgm:constr type="t" for="ch" forName="image_accent_3" refType="h" fact="0.1231"/>
          <dgm:constr type="w" for="ch" forName="image_accent_3" refType="w" fact="0.0205"/>
          <dgm:constr type="h" for="ch" forName="image_accent_3" refType="h" fact="0.0324"/>
          <dgm:constr type="l" for="ch" forName="text_4" refType="w" fact="0.4142"/>
          <dgm:constr type="t" for="ch" forName="text_4" refType="h" fact="0.1514"/>
          <dgm:constr type="w" for="ch" forName="text_4" refType="w" fact="0.1713"/>
          <dgm:constr type="h" for="ch" forName="text_4" refType="h" fact="0.2703"/>
          <dgm:constr type="l" for="ch" forName="text_accent_4" refType="w" fact="0.5615"/>
          <dgm:constr type="t" for="ch" forName="text_accent_4" refType="h" fact="0.2689"/>
          <dgm:constr type="w" for="ch" forName="text_accent_4" refType="w" fact="0.0205"/>
          <dgm:constr type="h" for="ch" forName="text_accent_4" refType="h" fact="0.0324"/>
          <dgm:constr type="l" for="ch" forName="image_4" refType="w" fact="0.5516"/>
          <dgm:constr type="t" for="ch" forName="image_4" refType="h" fact="0.2946"/>
          <dgm:constr type="w" for="ch" forName="image_4" refType="w" fact="0.1713"/>
          <dgm:constr type="h" for="ch" forName="image_4" refType="h" fact="0.2703"/>
          <dgm:constr type="l" for="ch" forName="image_accent_4" refType="w" fact="0.5908"/>
          <dgm:constr type="t" for="ch" forName="image_accent_4" refType="h" fact="0.3"/>
          <dgm:constr type="w" for="ch" forName="image_accent_4" refType="w" fact="0.0205"/>
          <dgm:constr type="h" for="ch" forName="image_accent_4" refType="h" fact="0.0324"/>
          <dgm:constr type="l" for="ch" forName="text_5" refType="w" fact="0.5514"/>
          <dgm:constr type="t" for="ch" forName="text_5" refType="h" fact="0.0067"/>
          <dgm:constr type="w" for="ch" forName="text_5" refType="w" fact="0.1713"/>
          <dgm:constr type="h" for="ch" forName="text_5" refType="h" fact="0.2703"/>
          <dgm:constr type="l" for="ch" forName="text_accent_5" refType="w" fact="0.6987"/>
          <dgm:constr type="t" for="ch" forName="text_accent_5" refType="h" fact="0.1234"/>
          <dgm:constr type="w" for="ch" forName="text_accent_5" refType="w" fact="0.0205"/>
          <dgm:constr type="h" for="ch" forName="text_accent_5" refType="h" fact="0.0324"/>
          <dgm:constr type="l" for="ch" forName="image_5" refType="w" fact="0.6888"/>
          <dgm:constr type="t" for="ch" forName="image_5" refType="h" fact="0.1492"/>
          <dgm:constr type="w" for="ch" forName="image_5" refType="w" fact="0.1713"/>
          <dgm:constr type="h" for="ch" forName="image_5" refType="h" fact="0.2703"/>
          <dgm:constr type="l" for="ch" forName="image_accent_5" refType="w" fact="0.728"/>
          <dgm:constr type="t" for="ch" forName="image_accent_5" refType="h" fact="0.1545"/>
          <dgm:constr type="w" for="ch" forName="image_accent_5" refType="w" fact="0.0205"/>
          <dgm:constr type="h" for="ch" forName="image_accent_5" refType="h" fact="0.0324"/>
          <dgm:constr type="l" for="ch" forName="text_6" refType="w" fact="0.6893"/>
          <dgm:constr type="t" for="ch" forName="text_6" refType="h" fact="0.4381"/>
          <dgm:constr type="w" for="ch" forName="text_6" refType="w" fact="0.1713"/>
          <dgm:constr type="h" for="ch" forName="text_6" refType="h" fact="0.2703"/>
          <dgm:constr type="l" for="ch" forName="text_accent_6" refType="w" fact="0.7296"/>
          <dgm:constr type="t" for="ch" forName="text_accent_6" refType="h" fact="0.6687"/>
          <dgm:constr type="w" for="ch" forName="text_accent_6" refType="w" fact="0.0205"/>
          <dgm:constr type="h" for="ch" forName="text_accent_6" refType="h" fact="0.0324"/>
          <dgm:constr type="l" for="ch" forName="image_6" refType="w" fact="0.5516"/>
          <dgm:constr type="t" for="ch" forName="image_6" refType="h" fact="0.5826"/>
          <dgm:constr type="w" for="ch" forName="image_6" refType="w" fact="0.1713"/>
          <dgm:constr type="h" for="ch" forName="image_6" refType="h" fact="0.2703"/>
          <dgm:constr type="l" for="ch" forName="image_accent_6" refType="w" fact="0.6975"/>
          <dgm:constr type="t" for="ch" forName="image_accent_6" refType="h" fact="0.7006"/>
          <dgm:constr type="w" for="ch" forName="image_accent_6" refType="w" fact="0.0205"/>
          <dgm:constr type="h" for="ch" forName="image_accent_6" refType="h" fact="0.0324"/>
          <dgm:constr type="l" for="ch" forName="image_7" refType="w" fact="0.1389"/>
          <dgm:constr type="t" for="ch" forName="image_7" refType="h" fact="0.7292"/>
          <dgm:constr type="w" for="ch" forName="image_7" refType="w" fact="0.1713"/>
          <dgm:constr type="h" for="ch" forName="image_7" refType="h" fact="0.2703"/>
          <dgm:constr type="l" for="ch" forName="image_accent_7" refType="w" fact="0.2501"/>
          <dgm:constr type="t" for="ch" forName="image_accent_7" refType="h" fact="0.7365"/>
          <dgm:constr type="w" for="ch" forName="image_accent_7" refType="w" fact="0.0205"/>
          <dgm:constr type="h" for="ch" forName="image_accent_7" refType="h" fact="0.0324"/>
          <dgm:constr type="l" for="ch" forName="text_7" refType="w" fact="0.2751"/>
          <dgm:constr type="t" for="ch" forName="text_7" refType="h" fact="0.5816"/>
          <dgm:constr type="w" for="ch" forName="text_7" refType="w" fact="0.1755"/>
          <dgm:constr type="h" for="ch" forName="text_7" refType="h" fact="0.277"/>
          <dgm:constr type="l" for="ch" forName="text_accent_7" refType="w" fact="0.2823"/>
          <dgm:constr type="t" for="ch" forName="text_accent_7" refType="h" fact="0.7007"/>
          <dgm:constr type="w" for="ch" forName="text_accent_7" refType="w" fact="0.0205"/>
          <dgm:constr type="h" for="ch" forName="text_accent_7" refType="h" fact="0.0324"/>
          <dgm:constr type="l" for="ch" forName="image_8" refType="w" fact="0.6886"/>
          <dgm:constr type="t" for="ch" forName="image_8" refType="h" fact="0.7297"/>
          <dgm:constr type="w" for="ch" forName="image_8" refType="w" fact="0.1713"/>
          <dgm:constr type="h" for="ch" forName="image_8" refType="h" fact="0.2703"/>
          <dgm:constr type="l" for="ch" forName="image_accent_8" refType="w" fact="0.8358"/>
          <dgm:constr type="t" for="ch" forName="image_accent_8" refType="h" fact="0.8472"/>
          <dgm:constr type="w" for="ch" forName="image_accent_8" refType="w" fact="0.0205"/>
          <dgm:constr type="h" for="ch" forName="image_accent_8" refType="h" fact="0.0324"/>
          <dgm:constr type="l" for="ch" forName="text_8" refType="w" fact="0.8264"/>
          <dgm:constr type="t" for="ch" forName="text_8" refType="h" fact="0.5839"/>
          <dgm:constr type="w" for="ch" forName="text_8" refType="w" fact="0.1713"/>
          <dgm:constr type="h" for="ch" forName="text_8" refType="h" fact="0.2703"/>
          <dgm:constr type="l" for="ch" forName="text_accent_8" refType="w" fact="0.8669"/>
          <dgm:constr type="t" for="ch" forName="text_accent_8" refType="h" fact="0.8162"/>
          <dgm:constr type="w" for="ch" forName="text_accent_8" refType="w" fact="0.0205"/>
          <dgm:constr type="h" for="ch" forName="text_accent_8" refType="h" fact="0.0324"/>
          <dgm:constr type="l" for="ch" forName="image_9" refType="w" fact="0.8265"/>
          <dgm:constr type="t" for="ch" forName="image_9" refType="h" fact="0.2933"/>
          <dgm:constr type="w" for="ch" forName="image_9" refType="w" fact="0.1713"/>
          <dgm:constr type="h" for="ch" forName="image_9" refType="h" fact="0.2703"/>
          <dgm:constr type="l" for="ch" forName="image_accent_9" refType="w" fact="0.9377"/>
          <dgm:constr type="t" for="ch" forName="image_accent_9" refType="h" fact="0.3006"/>
          <dgm:constr type="w" for="ch" forName="image_accent_9" refType="w" fact="0.0205"/>
          <dgm:constr type="h" for="ch" forName="image_accent_9" refType="h" fact="0.0324"/>
          <dgm:constr type="l" for="ch" forName="text_9" refType="w" fact="0.8245"/>
          <dgm:constr type="t" for="ch" forName="text_9" refType="h" fact="0"/>
          <dgm:constr type="w" for="ch" forName="text_9" refType="w" fact="0.1755"/>
          <dgm:constr type="h" for="ch" forName="text_9" refType="h" fact="0.277"/>
          <dgm:constr type="l" for="ch" forName="text_accent_9" refType="w" fact="0.9378"/>
          <dgm:constr type="t" for="ch" forName="text_accent_9" refType="h" fact="0.2356"/>
          <dgm:constr type="w" for="ch" forName="text_accent_9" refType="w" fact="0.0205"/>
          <dgm:constr type="h" for="ch" forName="text_accent_9" refType="h" fact="0.0324"/>
        </dgm:constrLst>
      </dgm:if>
      <dgm:if name="Name11" axis="ch" ptType="node" func="cnt" op="equ" val="10">
        <dgm:alg type="composite">
          <dgm:param type="ar" val="1.5996"/>
        </dgm:alg>
        <dgm:constrLst>
          <dgm:constr type="primFontSz" for="des" ptType="node" op="equ" val="65"/>
          <dgm:constr type="l" for="ch" forName="text_1" refType="w" fact="0.1397"/>
          <dgm:constr type="t" for="ch" forName="text_1" refType="h" fact="0.3837"/>
          <dgm:constr type="w" for="ch" forName="text_1" refType="w" fact="0.1713"/>
          <dgm:constr type="h" for="ch" forName="text_1" refType="h" fact="0.2362"/>
          <dgm:constr type="l" for="ch" forName="text_accent_1" refType="w" fact="0.1435"/>
          <dgm:constr type="t" for="ch" forName="text_accent_1" refType="h" fact="0.4876"/>
          <dgm:constr type="w" for="ch" forName="text_accent_1" refType="w" fact="0.0205"/>
          <dgm:constr type="h" for="ch" forName="text_accent_1" refType="h" fact="0.0283"/>
          <dgm:constr type="l" for="ch" forName="image_1" refType="w" fact="0"/>
          <dgm:constr type="t" for="ch" forName="image_1" refType="h" fact="0.2556"/>
          <dgm:constr type="w" for="ch" forName="image_1" refType="w" fact="0.1755"/>
          <dgm:constr type="h" for="ch" forName="image_1" refType="h" fact="0.242"/>
          <dgm:constr type="l" for="ch" forName="image_accent_1" refType="w" fact="0.1133"/>
          <dgm:constr type="t" for="ch" forName="image_accent_1" refType="h" fact="0.4615"/>
          <dgm:constr type="w" for="ch" forName="image_accent_1" refType="w" fact="0.0205"/>
          <dgm:constr type="h" for="ch" forName="image_accent_1" refType="h" fact="0.0283"/>
          <dgm:constr type="l" for="ch" forName="image_2" refType="w" fact="0.4145"/>
          <dgm:constr type="t" for="ch" forName="image_2" refType="h" fact="0.3837"/>
          <dgm:constr type="w" for="ch" forName="image_2" refType="w" fact="0.1713"/>
          <dgm:constr type="h" for="ch" forName="image_2" refType="h" fact="0.2362"/>
          <dgm:constr type="l" for="ch" forName="image_accent_2" refType="w" fact="0.4183"/>
          <dgm:constr type="t" for="ch" forName="image_accent_2" refType="h" fact="0.4876"/>
          <dgm:constr type="w" for="ch" forName="image_accent_2" refType="w" fact="0.0205"/>
          <dgm:constr type="h" for="ch" forName="image_accent_2" refType="h" fact="0.0283"/>
          <dgm:constr type="l" for="ch" forName="text_2" refType="w" fact="0.2748"/>
          <dgm:constr type="t" for="ch" forName="text_2" refType="h" fact="0.2556"/>
          <dgm:constr type="w" for="ch" forName="text_2" refType="w" fact="0.1755"/>
          <dgm:constr type="h" for="ch" forName="text_2" refType="h" fact="0.242"/>
          <dgm:constr type="l" for="ch" forName="text_accent_2" refType="w" fact="0.388"/>
          <dgm:constr type="t" for="ch" forName="text_accent_2" refType="h" fact="0.4615"/>
          <dgm:constr type="w" for="ch" forName="text_accent_2" refType="w" fact="0.0205"/>
          <dgm:constr type="h" for="ch" forName="text_accent_2" refType="h" fact="0.0283"/>
          <dgm:constr type="l" for="ch" forName="text_3" refType="w" fact="0.1397"/>
          <dgm:constr type="t" for="ch" forName="text_3" refType="h" fact="0.1341"/>
          <dgm:constr type="w" for="ch" forName="text_3" refType="w" fact="0.1713"/>
          <dgm:constr type="h" for="ch" forName="text_3" refType="h" fact="0.2362"/>
          <dgm:constr type="l" for="ch" forName="text_accent_3" refType="w" fact="0.2509"/>
          <dgm:constr type="t" for="ch" forName="text_accent_3" refType="h" fact="0.1405"/>
          <dgm:constr type="w" for="ch" forName="text_accent_3" refType="w" fact="0.0205"/>
          <dgm:constr type="h" for="ch" forName="text_accent_3" refType="h" fact="0.0283"/>
          <dgm:constr type="l" for="ch" forName="image_3" refType="w" fact="0.2748"/>
          <dgm:constr type="t" for="ch" forName="image_3" refType="h" fact="0.0034"/>
          <dgm:constr type="w" for="ch" forName="image_3" refType="w" fact="0.1755"/>
          <dgm:constr type="h" for="ch" forName="image_3" refType="h" fact="0.242"/>
          <dgm:constr type="l" for="ch" forName="image_accent_3" refType="w" fact="0.282"/>
          <dgm:constr type="t" for="ch" forName="image_accent_3" refType="h" fact="0.1075"/>
          <dgm:constr type="w" for="ch" forName="image_accent_3" refType="w" fact="0.0205"/>
          <dgm:constr type="h" for="ch" forName="image_accent_3" refType="h" fact="0.0283"/>
          <dgm:constr type="l" for="ch" forName="text_4" refType="w" fact="0.4142"/>
          <dgm:constr type="t" for="ch" forName="text_4" refType="h" fact="0.1323"/>
          <dgm:constr type="w" for="ch" forName="text_4" refType="w" fact="0.1713"/>
          <dgm:constr type="h" for="ch" forName="text_4" refType="h" fact="0.2362"/>
          <dgm:constr type="l" for="ch" forName="text_accent_4" refType="w" fact="0.5615"/>
          <dgm:constr type="t" for="ch" forName="text_accent_4" refType="h" fact="0.235"/>
          <dgm:constr type="w" for="ch" forName="text_accent_4" refType="w" fact="0.0205"/>
          <dgm:constr type="h" for="ch" forName="text_accent_4" refType="h" fact="0.0283"/>
          <dgm:constr type="l" for="ch" forName="image_4" refType="w" fact="0.5516"/>
          <dgm:constr type="t" for="ch" forName="image_4" refType="h" fact="0.2574"/>
          <dgm:constr type="w" for="ch" forName="image_4" refType="w" fact="0.1713"/>
          <dgm:constr type="h" for="ch" forName="image_4" refType="h" fact="0.2362"/>
          <dgm:constr type="l" for="ch" forName="image_accent_4" refType="w" fact="0.5908"/>
          <dgm:constr type="t" for="ch" forName="image_accent_4" refType="h" fact="0.2621"/>
          <dgm:constr type="w" for="ch" forName="image_accent_4" refType="w" fact="0.0205"/>
          <dgm:constr type="h" for="ch" forName="image_accent_4" refType="h" fact="0.0283"/>
          <dgm:constr type="l" for="ch" forName="text_5" refType="w" fact="0.5514"/>
          <dgm:constr type="t" for="ch" forName="text_5" refType="h" fact="0.0059"/>
          <dgm:constr type="w" for="ch" forName="text_5" refType="w" fact="0.1713"/>
          <dgm:constr type="h" for="ch" forName="text_5" refType="h" fact="0.2362"/>
          <dgm:constr type="l" for="ch" forName="text_accent_5" refType="w" fact="0.6987"/>
          <dgm:constr type="t" for="ch" forName="text_accent_5" refType="h" fact="0.1078"/>
          <dgm:constr type="w" for="ch" forName="text_accent_5" refType="w" fact="0.0205"/>
          <dgm:constr type="h" for="ch" forName="text_accent_5" refType="h" fact="0.0283"/>
          <dgm:constr type="l" for="ch" forName="image_5" refType="w" fact="0.6888"/>
          <dgm:constr type="t" for="ch" forName="image_5" refType="h" fact="0.1303"/>
          <dgm:constr type="w" for="ch" forName="image_5" refType="w" fact="0.1713"/>
          <dgm:constr type="h" for="ch" forName="image_5" refType="h" fact="0.2362"/>
          <dgm:constr type="l" for="ch" forName="image_accent_5" refType="w" fact="0.728"/>
          <dgm:constr type="t" for="ch" forName="image_accent_5" refType="h" fact="0.135"/>
          <dgm:constr type="w" for="ch" forName="image_accent_5" refType="w" fact="0.0205"/>
          <dgm:constr type="h" for="ch" forName="image_accent_5" refType="h" fact="0.0283"/>
          <dgm:constr type="l" for="ch" forName="text_6" refType="w" fact="0.6893"/>
          <dgm:constr type="t" for="ch" forName="text_6" refType="h" fact="0.3828"/>
          <dgm:constr type="w" for="ch" forName="text_6" refType="w" fact="0.1713"/>
          <dgm:constr type="h" for="ch" forName="text_6" refType="h" fact="0.2362"/>
          <dgm:constr type="l" for="ch" forName="text_accent_6" refType="w" fact="0.7296"/>
          <dgm:constr type="t" for="ch" forName="text_accent_6" refType="h" fact="0.5843"/>
          <dgm:constr type="w" for="ch" forName="text_accent_6" refType="w" fact="0.0205"/>
          <dgm:constr type="h" for="ch" forName="text_accent_6" refType="h" fact="0.0283"/>
          <dgm:constr type="l" for="ch" forName="image_6" refType="w" fact="0.5516"/>
          <dgm:constr type="t" for="ch" forName="image_6" refType="h" fact="0.5091"/>
          <dgm:constr type="w" for="ch" forName="image_6" refType="w" fact="0.1713"/>
          <dgm:constr type="h" for="ch" forName="image_6" refType="h" fact="0.2362"/>
          <dgm:constr type="l" for="ch" forName="image_accent_6" refType="w" fact="0.6975"/>
          <dgm:constr type="t" for="ch" forName="image_accent_6" refType="h" fact="0.6121"/>
          <dgm:constr type="w" for="ch" forName="image_accent_6" refType="w" fact="0.0205"/>
          <dgm:constr type="h" for="ch" forName="image_accent_6" refType="h" fact="0.0283"/>
          <dgm:constr type="l" for="ch" forName="image_7" refType="w" fact="0.1389"/>
          <dgm:constr type="t" for="ch" forName="image_7" refType="h" fact="0.6371"/>
          <dgm:constr type="w" for="ch" forName="image_7" refType="w" fact="0.1713"/>
          <dgm:constr type="h" for="ch" forName="image_7" refType="h" fact="0.2362"/>
          <dgm:constr type="l" for="ch" forName="image_accent_7" refType="w" fact="0.2501"/>
          <dgm:constr type="t" for="ch" forName="image_accent_7" refType="h" fact="0.6435"/>
          <dgm:constr type="w" for="ch" forName="image_accent_7" refType="w" fact="0.0205"/>
          <dgm:constr type="h" for="ch" forName="image_accent_7" refType="h" fact="0.0283"/>
          <dgm:constr type="l" for="ch" forName="text_7" refType="w" fact="0.2751"/>
          <dgm:constr type="t" for="ch" forName="text_7" refType="h" fact="0.5081"/>
          <dgm:constr type="w" for="ch" forName="text_7" refType="w" fact="0.1755"/>
          <dgm:constr type="h" for="ch" forName="text_7" refType="h" fact="0.242"/>
          <dgm:constr type="l" for="ch" forName="text_accent_7" refType="w" fact="0.2823"/>
          <dgm:constr type="t" for="ch" forName="text_accent_7" refType="h" fact="0.6122"/>
          <dgm:constr type="w" for="ch" forName="text_accent_7" refType="w" fact="0.0205"/>
          <dgm:constr type="h" for="ch" forName="text_accent_7" refType="h" fact="0.0283"/>
          <dgm:constr type="l" for="ch" forName="image_8" refType="w" fact="0.6886"/>
          <dgm:constr type="t" for="ch" forName="image_8" refType="h" fact="0.6376"/>
          <dgm:constr type="w" for="ch" forName="image_8" refType="w" fact="0.1713"/>
          <dgm:constr type="h" for="ch" forName="image_8" refType="h" fact="0.2362"/>
          <dgm:constr type="l" for="ch" forName="image_accent_8" refType="w" fact="0.8358"/>
          <dgm:constr type="t" for="ch" forName="image_accent_8" refType="h" fact="0.7402"/>
          <dgm:constr type="w" for="ch" forName="image_accent_8" refType="w" fact="0.0205"/>
          <dgm:constr type="h" for="ch" forName="image_accent_8" refType="h" fact="0.0283"/>
          <dgm:constr type="l" for="ch" forName="text_8" refType="w" fact="0.8264"/>
          <dgm:constr type="t" for="ch" forName="text_8" refType="h" fact="0.5102"/>
          <dgm:constr type="w" for="ch" forName="text_8" refType="w" fact="0.1713"/>
          <dgm:constr type="h" for="ch" forName="text_8" refType="h" fact="0.2362"/>
          <dgm:constr type="l" for="ch" forName="text_accent_8" refType="w" fact="0.8669"/>
          <dgm:constr type="t" for="ch" forName="text_accent_8" refType="h" fact="0.7131"/>
          <dgm:constr type="w" for="ch" forName="text_accent_8" refType="w" fact="0.0205"/>
          <dgm:constr type="h" for="ch" forName="text_accent_8" refType="h" fact="0.0283"/>
          <dgm:constr type="l" for="ch" forName="image_9" refType="w" fact="0.8265"/>
          <dgm:constr type="t" for="ch" forName="image_9" refType="h" fact="0.2563"/>
          <dgm:constr type="w" for="ch" forName="image_9" refType="w" fact="0.1713"/>
          <dgm:constr type="h" for="ch" forName="image_9" refType="h" fact="0.2362"/>
          <dgm:constr type="l" for="ch" forName="image_accent_9" refType="w" fact="0.9377"/>
          <dgm:constr type="t" for="ch" forName="image_accent_9" refType="h" fact="0.2626"/>
          <dgm:constr type="w" for="ch" forName="image_accent_9" refType="w" fact="0.0205"/>
          <dgm:constr type="h" for="ch" forName="image_accent_9" refType="h" fact="0.0283"/>
          <dgm:constr type="l" for="ch" forName="text_9" refType="w" fact="0.8245"/>
          <dgm:constr type="t" for="ch" forName="text_9" refType="h" fact="0"/>
          <dgm:constr type="w" for="ch" forName="text_9" refType="w" fact="0.1755"/>
          <dgm:constr type="h" for="ch" forName="text_9" refType="h" fact="0.242"/>
          <dgm:constr type="l" for="ch" forName="text_accent_9" refType="w" fact="0.9378"/>
          <dgm:constr type="t" for="ch" forName="text_accent_9" refType="h" fact="0.2059"/>
          <dgm:constr type="w" for="ch" forName="text_accent_9" refType="w" fact="0.0205"/>
          <dgm:constr type="h" for="ch" forName="text_accent_9" refType="h" fact="0.0283"/>
          <dgm:constr type="l" for="ch" forName="text_10" refType="w" fact="0.4136"/>
          <dgm:constr type="t" for="ch" forName="text_10" refType="h" fact="0.6376"/>
          <dgm:constr type="w" for="ch" forName="text_10" refType="w" fact="0.1713"/>
          <dgm:constr type="h" for="ch" forName="text_10" refType="h" fact="0.2362"/>
          <dgm:constr type="l" for="ch" forName="text_accent_10" refType="w" fact="0.4539"/>
          <dgm:constr type="t" for="ch" forName="text_accent_10" refType="h" fact="0.839"/>
          <dgm:constr type="w" for="ch" forName="text_accent_10" refType="w" fact="0.0205"/>
          <dgm:constr type="h" for="ch" forName="text_accent_10" refType="h" fact="0.0283"/>
          <dgm:constr type="l" for="ch" forName="image_10" refType="w" fact="0.2759"/>
          <dgm:constr type="t" for="ch" forName="image_10" refType="h" fact="0.7638"/>
          <dgm:constr type="w" for="ch" forName="image_10" refType="w" fact="0.1713"/>
          <dgm:constr type="h" for="ch" forName="image_10" refType="h" fact="0.2362"/>
          <dgm:constr type="l" for="ch" forName="image_accent_10" refType="w" fact="0.4218"/>
          <dgm:constr type="t" for="ch" forName="image_accent_10" refType="h" fact="0.8669"/>
          <dgm:constr type="w" for="ch" forName="image_accent_10" refType="w" fact="0.0205"/>
          <dgm:constr type="h" for="ch" forName="image_accent_10" refType="h" fact="0.0283"/>
        </dgm:constrLst>
      </dgm:if>
      <dgm:if name="Name12" axis="ch" ptType="node" func="cnt" op="equ" val="11">
        <dgm:alg type="composite">
          <dgm:param type="ar" val="1.4213"/>
        </dgm:alg>
        <dgm:constrLst>
          <dgm:constr type="primFontSz" for="des" ptType="node" op="equ" val="65"/>
          <dgm:constr type="l" for="ch" forName="text_1" refType="w" fact="0.1397"/>
          <dgm:constr type="t" for="ch" forName="text_1" refType="h" fact="0.3409"/>
          <dgm:constr type="w" for="ch" forName="text_1" refType="w" fact="0.1713"/>
          <dgm:constr type="h" for="ch" forName="text_1" refType="h" fact="0.2099"/>
          <dgm:constr type="l" for="ch" forName="text_accent_1" refType="w" fact="0.1435"/>
          <dgm:constr type="t" for="ch" forName="text_accent_1" refType="h" fact="0.4333"/>
          <dgm:constr type="w" for="ch" forName="text_accent_1" refType="w" fact="0.0205"/>
          <dgm:constr type="h" for="ch" forName="text_accent_1" refType="h" fact="0.0252"/>
          <dgm:constr type="l" for="ch" forName="image_1" refType="w" fact="0"/>
          <dgm:constr type="t" for="ch" forName="image_1" refType="h" fact="0.2271"/>
          <dgm:constr type="w" for="ch" forName="image_1" refType="w" fact="0.1755"/>
          <dgm:constr type="h" for="ch" forName="image_1" refType="h" fact="0.2151"/>
          <dgm:constr type="l" for="ch" forName="image_accent_1" refType="w" fact="0.1133"/>
          <dgm:constr type="t" for="ch" forName="image_accent_1" refType="h" fact="0.4101"/>
          <dgm:constr type="w" for="ch" forName="image_accent_1" refType="w" fact="0.0205"/>
          <dgm:constr type="h" for="ch" forName="image_accent_1" refType="h" fact="0.0252"/>
          <dgm:constr type="l" for="ch" forName="image_2" refType="w" fact="0.4145"/>
          <dgm:constr type="t" for="ch" forName="image_2" refType="h" fact="0.3409"/>
          <dgm:constr type="w" for="ch" forName="image_2" refType="w" fact="0.1713"/>
          <dgm:constr type="h" for="ch" forName="image_2" refType="h" fact="0.2099"/>
          <dgm:constr type="l" for="ch" forName="image_accent_2" refType="w" fact="0.4183"/>
          <dgm:constr type="t" for="ch" forName="image_accent_2" refType="h" fact="0.4333"/>
          <dgm:constr type="w" for="ch" forName="image_accent_2" refType="w" fact="0.0205"/>
          <dgm:constr type="h" for="ch" forName="image_accent_2" refType="h" fact="0.0252"/>
          <dgm:constr type="l" for="ch" forName="text_2" refType="w" fact="0.2748"/>
          <dgm:constr type="t" for="ch" forName="text_2" refType="h" fact="0.2271"/>
          <dgm:constr type="w" for="ch" forName="text_2" refType="w" fact="0.1755"/>
          <dgm:constr type="h" for="ch" forName="text_2" refType="h" fact="0.2151"/>
          <dgm:constr type="l" for="ch" forName="text_accent_2" refType="w" fact="0.388"/>
          <dgm:constr type="t" for="ch" forName="text_accent_2" refType="h" fact="0.4101"/>
          <dgm:constr type="w" for="ch" forName="text_accent_2" refType="w" fact="0.0205"/>
          <dgm:constr type="h" for="ch" forName="text_accent_2" refType="h" fact="0.0252"/>
          <dgm:constr type="l" for="ch" forName="text_3" refType="w" fact="0.1397"/>
          <dgm:constr type="t" for="ch" forName="text_3" refType="h" fact="0.1192"/>
          <dgm:constr type="w" for="ch" forName="text_3" refType="w" fact="0.1713"/>
          <dgm:constr type="h" for="ch" forName="text_3" refType="h" fact="0.2099"/>
          <dgm:constr type="l" for="ch" forName="text_accent_3" refType="w" fact="0.2509"/>
          <dgm:constr type="t" for="ch" forName="text_accent_3" refType="h" fact="0.1249"/>
          <dgm:constr type="w" for="ch" forName="text_accent_3" refType="w" fact="0.0205"/>
          <dgm:constr type="h" for="ch" forName="text_accent_3" refType="h" fact="0.0252"/>
          <dgm:constr type="l" for="ch" forName="image_3" refType="w" fact="0.2748"/>
          <dgm:constr type="t" for="ch" forName="image_3" refType="h" fact="0.003"/>
          <dgm:constr type="w" for="ch" forName="image_3" refType="w" fact="0.1755"/>
          <dgm:constr type="h" for="ch" forName="image_3" refType="h" fact="0.2151"/>
          <dgm:constr type="l" for="ch" forName="image_accent_3" refType="w" fact="0.282"/>
          <dgm:constr type="t" for="ch" forName="image_accent_3" refType="h" fact="0.0955"/>
          <dgm:constr type="w" for="ch" forName="image_accent_3" refType="w" fact="0.0205"/>
          <dgm:constr type="h" for="ch" forName="image_accent_3" refType="h" fact="0.0252"/>
          <dgm:constr type="l" for="ch" forName="text_4" refType="w" fact="0.4142"/>
          <dgm:constr type="t" for="ch" forName="text_4" refType="h" fact="0.1175"/>
          <dgm:constr type="w" for="ch" forName="text_4" refType="w" fact="0.1713"/>
          <dgm:constr type="h" for="ch" forName="text_4" refType="h" fact="0.2099"/>
          <dgm:constr type="l" for="ch" forName="text_accent_4" refType="w" fact="0.5615"/>
          <dgm:constr type="t" for="ch" forName="text_accent_4" refType="h" fact="0.2088"/>
          <dgm:constr type="w" for="ch" forName="text_accent_4" refType="w" fact="0.0205"/>
          <dgm:constr type="h" for="ch" forName="text_accent_4" refType="h" fact="0.0252"/>
          <dgm:constr type="l" for="ch" forName="image_4" refType="w" fact="0.5516"/>
          <dgm:constr type="t" for="ch" forName="image_4" refType="h" fact="0.2288"/>
          <dgm:constr type="w" for="ch" forName="image_4" refType="w" fact="0.1713"/>
          <dgm:constr type="h" for="ch" forName="image_4" refType="h" fact="0.2099"/>
          <dgm:constr type="l" for="ch" forName="image_accent_4" refType="w" fact="0.5908"/>
          <dgm:constr type="t" for="ch" forName="image_accent_4" refType="h" fact="0.2329"/>
          <dgm:constr type="w" for="ch" forName="image_accent_4" refType="w" fact="0.0205"/>
          <dgm:constr type="h" for="ch" forName="image_accent_4" refType="h" fact="0.0252"/>
          <dgm:constr type="l" for="ch" forName="text_5" refType="w" fact="0.5514"/>
          <dgm:constr type="t" for="ch" forName="text_5" refType="h" fact="0.0052"/>
          <dgm:constr type="w" for="ch" forName="text_5" refType="w" fact="0.1713"/>
          <dgm:constr type="h" for="ch" forName="text_5" refType="h" fact="0.2099"/>
          <dgm:constr type="l" for="ch" forName="text_accent_5" refType="w" fact="0.6987"/>
          <dgm:constr type="t" for="ch" forName="text_accent_5" refType="h" fact="0.0958"/>
          <dgm:constr type="w" for="ch" forName="text_accent_5" refType="w" fact="0.0205"/>
          <dgm:constr type="h" for="ch" forName="text_accent_5" refType="h" fact="0.0252"/>
          <dgm:constr type="l" for="ch" forName="image_5" refType="w" fact="0.6888"/>
          <dgm:constr type="t" for="ch" forName="image_5" refType="h" fact="0.1158"/>
          <dgm:constr type="w" for="ch" forName="image_5" refType="w" fact="0.1713"/>
          <dgm:constr type="h" for="ch" forName="image_5" refType="h" fact="0.2099"/>
          <dgm:constr type="l" for="ch" forName="image_accent_5" refType="w" fact="0.728"/>
          <dgm:constr type="t" for="ch" forName="image_accent_5" refType="h" fact="0.12"/>
          <dgm:constr type="w" for="ch" forName="image_accent_5" refType="w" fact="0.0205"/>
          <dgm:constr type="h" for="ch" forName="image_accent_5" refType="h" fact="0.0252"/>
          <dgm:constr type="l" for="ch" forName="text_6" refType="w" fact="0.6893"/>
          <dgm:constr type="t" for="ch" forName="text_6" refType="h" fact="0.3402"/>
          <dgm:constr type="w" for="ch" forName="text_6" refType="w" fact="0.1713"/>
          <dgm:constr type="h" for="ch" forName="text_6" refType="h" fact="0.2099"/>
          <dgm:constr type="l" for="ch" forName="text_accent_6" refType="w" fact="0.7296"/>
          <dgm:constr type="t" for="ch" forName="text_accent_6" refType="h" fact="0.5192"/>
          <dgm:constr type="w" for="ch" forName="text_accent_6" refType="w" fact="0.0205"/>
          <dgm:constr type="h" for="ch" forName="text_accent_6" refType="h" fact="0.0252"/>
          <dgm:constr type="l" for="ch" forName="image_6" refType="w" fact="0.5516"/>
          <dgm:constr type="t" for="ch" forName="image_6" refType="h" fact="0.4523"/>
          <dgm:constr type="w" for="ch" forName="image_6" refType="w" fact="0.1713"/>
          <dgm:constr type="h" for="ch" forName="image_6" refType="h" fact="0.2099"/>
          <dgm:constr type="l" for="ch" forName="image_accent_6" refType="w" fact="0.6975"/>
          <dgm:constr type="t" for="ch" forName="image_accent_6" refType="h" fact="0.5439"/>
          <dgm:constr type="w" for="ch" forName="image_accent_6" refType="w" fact="0.0205"/>
          <dgm:constr type="h" for="ch" forName="image_accent_6" refType="h" fact="0.0252"/>
          <dgm:constr type="l" for="ch" forName="image_7" refType="w" fact="0.1389"/>
          <dgm:constr type="t" for="ch" forName="image_7" refType="h" fact="0.5661"/>
          <dgm:constr type="w" for="ch" forName="image_7" refType="w" fact="0.1713"/>
          <dgm:constr type="h" for="ch" forName="image_7" refType="h" fact="0.2099"/>
          <dgm:constr type="l" for="ch" forName="image_accent_7" refType="w" fact="0.2501"/>
          <dgm:constr type="t" for="ch" forName="image_accent_7" refType="h" fact="0.5718"/>
          <dgm:constr type="w" for="ch" forName="image_accent_7" refType="w" fact="0.0205"/>
          <dgm:constr type="h" for="ch" forName="image_accent_7" refType="h" fact="0.0252"/>
          <dgm:constr type="l" for="ch" forName="text_7" refType="w" fact="0.2751"/>
          <dgm:constr type="t" for="ch" forName="text_7" refType="h" fact="0.4515"/>
          <dgm:constr type="w" for="ch" forName="text_7" refType="w" fact="0.1755"/>
          <dgm:constr type="h" for="ch" forName="text_7" refType="h" fact="0.2151"/>
          <dgm:constr type="l" for="ch" forName="text_accent_7" refType="w" fact="0.2823"/>
          <dgm:constr type="t" for="ch" forName="text_accent_7" refType="h" fact="0.544"/>
          <dgm:constr type="w" for="ch" forName="text_accent_7" refType="w" fact="0.0205"/>
          <dgm:constr type="h" for="ch" forName="text_accent_7" refType="h" fact="0.0252"/>
          <dgm:constr type="l" for="ch" forName="image_8" refType="w" fact="0.6886"/>
          <dgm:constr type="t" for="ch" forName="image_8" refType="h" fact="0.5665"/>
          <dgm:constr type="w" for="ch" forName="image_8" refType="w" fact="0.1713"/>
          <dgm:constr type="h" for="ch" forName="image_8" refType="h" fact="0.2099"/>
          <dgm:constr type="l" for="ch" forName="image_accent_8" refType="w" fact="0.8358"/>
          <dgm:constr type="t" for="ch" forName="image_accent_8" refType="h" fact="0.6577"/>
          <dgm:constr type="w" for="ch" forName="image_accent_8" refType="w" fact="0.0205"/>
          <dgm:constr type="h" for="ch" forName="image_accent_8" refType="h" fact="0.0252"/>
          <dgm:constr type="l" for="ch" forName="text_8" refType="w" fact="0.8264"/>
          <dgm:constr type="t" for="ch" forName="text_8" refType="h" fact="0.4533"/>
          <dgm:constr type="w" for="ch" forName="text_8" refType="w" fact="0.1713"/>
          <dgm:constr type="h" for="ch" forName="text_8" refType="h" fact="0.2099"/>
          <dgm:constr type="l" for="ch" forName="text_accent_8" refType="w" fact="0.8669"/>
          <dgm:constr type="t" for="ch" forName="text_accent_8" refType="h" fact="0.6337"/>
          <dgm:constr type="w" for="ch" forName="text_accent_8" refType="w" fact="0.0205"/>
          <dgm:constr type="h" for="ch" forName="text_accent_8" refType="h" fact="0.0252"/>
          <dgm:constr type="l" for="ch" forName="image_9" refType="w" fact="0.8265"/>
          <dgm:constr type="t" for="ch" forName="image_9" refType="h" fact="0.2277"/>
          <dgm:constr type="w" for="ch" forName="image_9" refType="w" fact="0.1713"/>
          <dgm:constr type="h" for="ch" forName="image_9" refType="h" fact="0.2099"/>
          <dgm:constr type="l" for="ch" forName="image_accent_9" refType="w" fact="0.9377"/>
          <dgm:constr type="t" for="ch" forName="image_accent_9" refType="h" fact="0.2334"/>
          <dgm:constr type="w" for="ch" forName="image_accent_9" refType="w" fact="0.0205"/>
          <dgm:constr type="h" for="ch" forName="image_accent_9" refType="h" fact="0.0252"/>
          <dgm:constr type="l" for="ch" forName="text_9" refType="w" fact="0.8245"/>
          <dgm:constr type="t" for="ch" forName="text_9" refType="h" fact="0"/>
          <dgm:constr type="w" for="ch" forName="text_9" refType="w" fact="0.1755"/>
          <dgm:constr type="h" for="ch" forName="text_9" refType="h" fact="0.2151"/>
          <dgm:constr type="l" for="ch" forName="text_accent_9" refType="w" fact="0.9378"/>
          <dgm:constr type="t" for="ch" forName="text_accent_9" refType="h" fact="0.1829"/>
          <dgm:constr type="w" for="ch" forName="text_accent_9" refType="w" fact="0.0205"/>
          <dgm:constr type="h" for="ch" forName="text_accent_9" refType="h" fact="0.0252"/>
          <dgm:constr type="l" for="ch" forName="text_10" refType="w" fact="0.4136"/>
          <dgm:constr type="t" for="ch" forName="text_10" refType="h" fact="0.5665"/>
          <dgm:constr type="w" for="ch" forName="text_10" refType="w" fact="0.1713"/>
          <dgm:constr type="h" for="ch" forName="text_10" refType="h" fact="0.2099"/>
          <dgm:constr type="l" for="ch" forName="text_accent_10" refType="w" fact="0.4539"/>
          <dgm:constr type="t" for="ch" forName="text_accent_10" refType="h" fact="0.7455"/>
          <dgm:constr type="w" for="ch" forName="text_accent_10" refType="w" fact="0.0205"/>
          <dgm:constr type="h" for="ch" forName="text_accent_10" refType="h" fact="0.0252"/>
          <dgm:constr type="l" for="ch" forName="image_10" refType="w" fact="0.2759"/>
          <dgm:constr type="t" for="ch" forName="image_10" refType="h" fact="0.6787"/>
          <dgm:constr type="w" for="ch" forName="image_10" refType="w" fact="0.1713"/>
          <dgm:constr type="h" for="ch" forName="image_10" refType="h" fact="0.2099"/>
          <dgm:constr type="l" for="ch" forName="image_accent_10" refType="w" fact="0.4218"/>
          <dgm:constr type="t" for="ch" forName="image_accent_10" refType="h" fact="0.7703"/>
          <dgm:constr type="w" for="ch" forName="image_accent_10" refType="w" fact="0.0205"/>
          <dgm:constr type="h" for="ch" forName="image_accent_10" refType="h" fact="0.0252"/>
          <dgm:constr type="l" for="ch" forName="text_11" refType="w" fact="0.6892"/>
          <dgm:constr type="t" for="ch" forName="text_11" refType="h" fact="0.7901"/>
          <dgm:constr type="w" for="ch" forName="text_11" refType="w" fact="0.1713"/>
          <dgm:constr type="h" for="ch" forName="text_11" refType="h" fact="0.2099"/>
          <dgm:constr type="l" for="ch" forName="text_accent_11" refType="w" fact="0.693"/>
          <dgm:constr type="t" for="ch" forName="text_accent_11" refType="h" fact="0.8825"/>
          <dgm:constr type="w" for="ch" forName="text_accent_11" refType="w" fact="0.0205"/>
          <dgm:constr type="h" for="ch" forName="text_accent_11" refType="h" fact="0.0252"/>
          <dgm:constr type="l" for="ch" forName="image_11" refType="w" fact="0.5495"/>
          <dgm:constr type="t" for="ch" forName="image_11" refType="h" fact="0.6764"/>
          <dgm:constr type="w" for="ch" forName="image_11" refType="w" fact="0.1755"/>
          <dgm:constr type="h" for="ch" forName="image_11" refType="h" fact="0.2151"/>
          <dgm:constr type="l" for="ch" forName="image_accent_11" refType="w" fact="0.6627"/>
          <dgm:constr type="t" for="ch" forName="image_accent_11" refType="h" fact="0.8593"/>
          <dgm:constr type="w" for="ch" forName="image_accent_11" refType="w" fact="0.0205"/>
          <dgm:constr type="h" for="ch" forName="image_accent_11" refType="h" fact="0.0252"/>
        </dgm:constrLst>
      </dgm:if>
      <dgm:if name="Name13" axis="ch" ptType="node" func="cnt" op="equ" val="12">
        <dgm:alg type="composite">
          <dgm:param type="ar" val="1.6138"/>
        </dgm:alg>
        <dgm:constrLst>
          <dgm:constr type="primFontSz" for="des" ptType="node" op="equ" val="65"/>
          <dgm:constr type="l" for="ch" forName="text_1" refType="w" fact="0.123"/>
          <dgm:constr type="t" for="ch" forName="text_1" refType="h" fact="0.3409"/>
          <dgm:constr type="w" for="ch" forName="text_1" refType="w" fact="0.1508"/>
          <dgm:constr type="h" for="ch" forName="text_1" refType="h" fact="0.2099"/>
          <dgm:constr type="l" for="ch" forName="text_accent_1" refType="w" fact="0.1264"/>
          <dgm:constr type="t" for="ch" forName="text_accent_1" refType="h" fact="0.4333"/>
          <dgm:constr type="w" for="ch" forName="text_accent_1" refType="w" fact="0.0181"/>
          <dgm:constr type="h" for="ch" forName="text_accent_1" refType="h" fact="0.0252"/>
          <dgm:constr type="l" for="ch" forName="image_1" refType="w" fact="0"/>
          <dgm:constr type="t" for="ch" forName="image_1" refType="h" fact="0.2271"/>
          <dgm:constr type="w" for="ch" forName="image_1" refType="w" fact="0.1546"/>
          <dgm:constr type="h" for="ch" forName="image_1" refType="h" fact="0.2151"/>
          <dgm:constr type="l" for="ch" forName="image_accent_1" refType="w" fact="0.0998"/>
          <dgm:constr type="t" for="ch" forName="image_accent_1" refType="h" fact="0.4101"/>
          <dgm:constr type="w" for="ch" forName="image_accent_1" refType="w" fact="0.0181"/>
          <dgm:constr type="h" for="ch" forName="image_accent_1" refType="h" fact="0.0252"/>
          <dgm:constr type="l" for="ch" forName="image_2" refType="w" fact="0.365"/>
          <dgm:constr type="t" for="ch" forName="image_2" refType="h" fact="0.3409"/>
          <dgm:constr type="w" for="ch" forName="image_2" refType="w" fact="0.1508"/>
          <dgm:constr type="h" for="ch" forName="image_2" refType="h" fact="0.2099"/>
          <dgm:constr type="l" for="ch" forName="image_accent_2" refType="w" fact="0.3684"/>
          <dgm:constr type="t" for="ch" forName="image_accent_2" refType="h" fact="0.4333"/>
          <dgm:constr type="w" for="ch" forName="image_accent_2" refType="w" fact="0.0181"/>
          <dgm:constr type="h" for="ch" forName="image_accent_2" refType="h" fact="0.0252"/>
          <dgm:constr type="l" for="ch" forName="text_2" refType="w" fact="0.242"/>
          <dgm:constr type="t" for="ch" forName="text_2" refType="h" fact="0.2271"/>
          <dgm:constr type="w" for="ch" forName="text_2" refType="w" fact="0.1546"/>
          <dgm:constr type="h" for="ch" forName="text_2" refType="h" fact="0.2151"/>
          <dgm:constr type="l" for="ch" forName="text_accent_2" refType="w" fact="0.3417"/>
          <dgm:constr type="t" for="ch" forName="text_accent_2" refType="h" fact="0.4101"/>
          <dgm:constr type="w" for="ch" forName="text_accent_2" refType="w" fact="0.0181"/>
          <dgm:constr type="h" for="ch" forName="text_accent_2" refType="h" fact="0.0252"/>
          <dgm:constr type="l" for="ch" forName="text_3" refType="w" fact="0.123"/>
          <dgm:constr type="t" for="ch" forName="text_3" refType="h" fact="0.1192"/>
          <dgm:constr type="w" for="ch" forName="text_3" refType="w" fact="0.1508"/>
          <dgm:constr type="h" for="ch" forName="text_3" refType="h" fact="0.2099"/>
          <dgm:constr type="l" for="ch" forName="text_accent_3" refType="w" fact="0.221"/>
          <dgm:constr type="t" for="ch" forName="text_accent_3" refType="h" fact="0.1249"/>
          <dgm:constr type="w" for="ch" forName="text_accent_3" refType="w" fact="0.0181"/>
          <dgm:constr type="h" for="ch" forName="text_accent_3" refType="h" fact="0.0252"/>
          <dgm:constr type="l" for="ch" forName="image_3" refType="w" fact="0.242"/>
          <dgm:constr type="t" for="ch" forName="image_3" refType="h" fact="0.003"/>
          <dgm:constr type="w" for="ch" forName="image_3" refType="w" fact="0.1546"/>
          <dgm:constr type="h" for="ch" forName="image_3" refType="h" fact="0.2151"/>
          <dgm:constr type="l" for="ch" forName="image_accent_3" refType="w" fact="0.2483"/>
          <dgm:constr type="t" for="ch" forName="image_accent_3" refType="h" fact="0.0955"/>
          <dgm:constr type="w" for="ch" forName="image_accent_3" refType="w" fact="0.0181"/>
          <dgm:constr type="h" for="ch" forName="image_accent_3" refType="h" fact="0.0252"/>
          <dgm:constr type="l" for="ch" forName="text_4" refType="w" fact="0.3648"/>
          <dgm:constr type="t" for="ch" forName="text_4" refType="h" fact="0.1175"/>
          <dgm:constr type="w" for="ch" forName="text_4" refType="w" fact="0.1508"/>
          <dgm:constr type="h" for="ch" forName="text_4" refType="h" fact="0.2099"/>
          <dgm:constr type="l" for="ch" forName="text_accent_4" refType="w" fact="0.4945"/>
          <dgm:constr type="t" for="ch" forName="text_accent_4" refType="h" fact="0.2088"/>
          <dgm:constr type="w" for="ch" forName="text_accent_4" refType="w" fact="0.0181"/>
          <dgm:constr type="h" for="ch" forName="text_accent_4" refType="h" fact="0.0252"/>
          <dgm:constr type="l" for="ch" forName="image_4" refType="w" fact="0.4858"/>
          <dgm:constr type="t" for="ch" forName="image_4" refType="h" fact="0.2288"/>
          <dgm:constr type="w" for="ch" forName="image_4" refType="w" fact="0.1508"/>
          <dgm:constr type="h" for="ch" forName="image_4" refType="h" fact="0.2099"/>
          <dgm:constr type="l" for="ch" forName="image_accent_4" refType="w" fact="0.5204"/>
          <dgm:constr type="t" for="ch" forName="image_accent_4" refType="h" fact="0.2329"/>
          <dgm:constr type="w" for="ch" forName="image_accent_4" refType="w" fact="0.0181"/>
          <dgm:constr type="h" for="ch" forName="image_accent_4" refType="h" fact="0.0252"/>
          <dgm:constr type="l" for="ch" forName="text_5" refType="w" fact="0.4856"/>
          <dgm:constr type="t" for="ch" forName="text_5" refType="h" fact="0.0052"/>
          <dgm:constr type="w" for="ch" forName="text_5" refType="w" fact="0.1508"/>
          <dgm:constr type="h" for="ch" forName="text_5" refType="h" fact="0.2099"/>
          <dgm:constr type="l" for="ch" forName="text_accent_5" refType="w" fact="0.6153"/>
          <dgm:constr type="t" for="ch" forName="text_accent_5" refType="h" fact="0.0958"/>
          <dgm:constr type="w" for="ch" forName="text_accent_5" refType="w" fact="0.0181"/>
          <dgm:constr type="h" for="ch" forName="text_accent_5" refType="h" fact="0.0252"/>
          <dgm:constr type="l" for="ch" forName="image_5" refType="w" fact="0.6066"/>
          <dgm:constr type="t" for="ch" forName="image_5" refType="h" fact="0.1158"/>
          <dgm:constr type="w" for="ch" forName="image_5" refType="w" fact="0.1508"/>
          <dgm:constr type="h" for="ch" forName="image_5" refType="h" fact="0.2099"/>
          <dgm:constr type="l" for="ch" forName="image_accent_5" refType="w" fact="0.6412"/>
          <dgm:constr type="t" for="ch" forName="image_accent_5" refType="h" fact="0.12"/>
          <dgm:constr type="w" for="ch" forName="image_accent_5" refType="w" fact="0.0181"/>
          <dgm:constr type="h" for="ch" forName="image_accent_5" refType="h" fact="0.0252"/>
          <dgm:constr type="l" for="ch" forName="text_6" refType="w" fact="0.6071"/>
          <dgm:constr type="t" for="ch" forName="text_6" refType="h" fact="0.3402"/>
          <dgm:constr type="w" for="ch" forName="text_6" refType="w" fact="0.1508"/>
          <dgm:constr type="h" for="ch" forName="text_6" refType="h" fact="0.2099"/>
          <dgm:constr type="l" for="ch" forName="text_accent_6" refType="w" fact="0.6426"/>
          <dgm:constr type="t" for="ch" forName="text_accent_6" refType="h" fact="0.5192"/>
          <dgm:constr type="w" for="ch" forName="text_accent_6" refType="w" fact="0.0181"/>
          <dgm:constr type="h" for="ch" forName="text_accent_6" refType="h" fact="0.0252"/>
          <dgm:constr type="l" for="ch" forName="image_6" refType="w" fact="0.4858"/>
          <dgm:constr type="t" for="ch" forName="image_6" refType="h" fact="0.4523"/>
          <dgm:constr type="w" for="ch" forName="image_6" refType="w" fact="0.1508"/>
          <dgm:constr type="h" for="ch" forName="image_6" refType="h" fact="0.2099"/>
          <dgm:constr type="l" for="ch" forName="image_accent_6" refType="w" fact="0.6143"/>
          <dgm:constr type="t" for="ch" forName="image_accent_6" refType="h" fact="0.5439"/>
          <dgm:constr type="w" for="ch" forName="image_accent_6" refType="w" fact="0.0181"/>
          <dgm:constr type="h" for="ch" forName="image_accent_6" refType="h" fact="0.0252"/>
          <dgm:constr type="l" for="ch" forName="image_7" refType="w" fact="0.1223"/>
          <dgm:constr type="t" for="ch" forName="image_7" refType="h" fact="0.5661"/>
          <dgm:constr type="w" for="ch" forName="image_7" refType="w" fact="0.1508"/>
          <dgm:constr type="h" for="ch" forName="image_7" refType="h" fact="0.2099"/>
          <dgm:constr type="l" for="ch" forName="image_accent_7" refType="w" fact="0.2203"/>
          <dgm:constr type="t" for="ch" forName="image_accent_7" refType="h" fact="0.5718"/>
          <dgm:constr type="w" for="ch" forName="image_accent_7" refType="w" fact="0.0181"/>
          <dgm:constr type="h" for="ch" forName="image_accent_7" refType="h" fact="0.0252"/>
          <dgm:constr type="l" for="ch" forName="text_7" refType="w" fact="0.2422"/>
          <dgm:constr type="t" for="ch" forName="text_7" refType="h" fact="0.4515"/>
          <dgm:constr type="w" for="ch" forName="text_7" refType="w" fact="0.1546"/>
          <dgm:constr type="h" for="ch" forName="text_7" refType="h" fact="0.2151"/>
          <dgm:constr type="l" for="ch" forName="text_accent_7" refType="w" fact="0.2486"/>
          <dgm:constr type="t" for="ch" forName="text_accent_7" refType="h" fact="0.544"/>
          <dgm:constr type="w" for="ch" forName="text_accent_7" refType="w" fact="0.0181"/>
          <dgm:constr type="h" for="ch" forName="text_accent_7" refType="h" fact="0.0252"/>
          <dgm:constr type="l" for="ch" forName="image_8" refType="w" fact="0.6064"/>
          <dgm:constr type="t" for="ch" forName="image_8" refType="h" fact="0.5665"/>
          <dgm:constr type="w" for="ch" forName="image_8" refType="w" fact="0.1508"/>
          <dgm:constr type="h" for="ch" forName="image_8" refType="h" fact="0.2099"/>
          <dgm:constr type="l" for="ch" forName="image_accent_8" refType="w" fact="0.7361"/>
          <dgm:constr type="t" for="ch" forName="image_accent_8" refType="h" fact="0.6577"/>
          <dgm:constr type="w" for="ch" forName="image_accent_8" refType="w" fact="0.0181"/>
          <dgm:constr type="h" for="ch" forName="image_accent_8" refType="h" fact="0.0252"/>
          <dgm:constr type="l" for="ch" forName="text_8" refType="w" fact="0.7278"/>
          <dgm:constr type="t" for="ch" forName="text_8" refType="h" fact="0.4533"/>
          <dgm:constr type="w" for="ch" forName="text_8" refType="w" fact="0.1508"/>
          <dgm:constr type="h" for="ch" forName="text_8" refType="h" fact="0.2099"/>
          <dgm:constr type="l" for="ch" forName="text_accent_8" refType="w" fact="0.7635"/>
          <dgm:constr type="t" for="ch" forName="text_accent_8" refType="h" fact="0.6337"/>
          <dgm:constr type="w" for="ch" forName="text_accent_8" refType="w" fact="0.0181"/>
          <dgm:constr type="h" for="ch" forName="text_accent_8" refType="h" fact="0.0252"/>
          <dgm:constr type="l" for="ch" forName="image_9" refType="w" fact="0.7279"/>
          <dgm:constr type="t" for="ch" forName="image_9" refType="h" fact="0.2277"/>
          <dgm:constr type="w" for="ch" forName="image_9" refType="w" fact="0.1508"/>
          <dgm:constr type="h" for="ch" forName="image_9" refType="h" fact="0.2099"/>
          <dgm:constr type="l" for="ch" forName="image_accent_9" refType="w" fact="0.8259"/>
          <dgm:constr type="t" for="ch" forName="image_accent_9" refType="h" fact="0.2334"/>
          <dgm:constr type="w" for="ch" forName="image_accent_9" refType="w" fact="0.0181"/>
          <dgm:constr type="h" for="ch" forName="image_accent_9" refType="h" fact="0.0252"/>
          <dgm:constr type="l" for="ch" forName="text_9" refType="w" fact="0.7261"/>
          <dgm:constr type="t" for="ch" forName="text_9" refType="h" fact="0"/>
          <dgm:constr type="w" for="ch" forName="text_9" refType="w" fact="0.1546"/>
          <dgm:constr type="h" for="ch" forName="text_9" refType="h" fact="0.2151"/>
          <dgm:constr type="l" for="ch" forName="text_accent_9" refType="w" fact="0.8259"/>
          <dgm:constr type="t" for="ch" forName="text_accent_9" refType="h" fact="0.1829"/>
          <dgm:constr type="w" for="ch" forName="text_accent_9" refType="w" fact="0.0181"/>
          <dgm:constr type="h" for="ch" forName="text_accent_9" refType="h" fact="0.0252"/>
          <dgm:constr type="l" for="ch" forName="text_10" refType="w" fact="0.3643"/>
          <dgm:constr type="t" for="ch" forName="text_10" refType="h" fact="0.5665"/>
          <dgm:constr type="w" for="ch" forName="text_10" refType="w" fact="0.1508"/>
          <dgm:constr type="h" for="ch" forName="text_10" refType="h" fact="0.2099"/>
          <dgm:constr type="l" for="ch" forName="text_accent_10" refType="w" fact="0.3998"/>
          <dgm:constr type="t" for="ch" forName="text_accent_10" refType="h" fact="0.7455"/>
          <dgm:constr type="w" for="ch" forName="text_accent_10" refType="w" fact="0.0181"/>
          <dgm:constr type="h" for="ch" forName="text_accent_10" refType="h" fact="0.0252"/>
          <dgm:constr type="l" for="ch" forName="image_10" refType="w" fact="0.243"/>
          <dgm:constr type="t" for="ch" forName="image_10" refType="h" fact="0.6787"/>
          <dgm:constr type="w" for="ch" forName="image_10" refType="w" fact="0.1508"/>
          <dgm:constr type="h" for="ch" forName="image_10" refType="h" fact="0.2099"/>
          <dgm:constr type="l" for="ch" forName="image_accent_10" refType="w" fact="0.3715"/>
          <dgm:constr type="t" for="ch" forName="image_accent_10" refType="h" fact="0.7703"/>
          <dgm:constr type="w" for="ch" forName="image_accent_10" refType="w" fact="0.0181"/>
          <dgm:constr type="h" for="ch" forName="image_accent_10" refType="h" fact="0.0252"/>
          <dgm:constr type="l" for="ch" forName="text_11" refType="w" fact="0.6069"/>
          <dgm:constr type="t" for="ch" forName="text_11" refType="h" fact="0.7901"/>
          <dgm:constr type="w" for="ch" forName="text_11" refType="w" fact="0.1508"/>
          <dgm:constr type="h" for="ch" forName="text_11" refType="h" fact="0.2099"/>
          <dgm:constr type="l" for="ch" forName="text_accent_11" refType="w" fact="0.6103"/>
          <dgm:constr type="t" for="ch" forName="text_accent_11" refType="h" fact="0.8825"/>
          <dgm:constr type="w" for="ch" forName="text_accent_11" refType="w" fact="0.0181"/>
          <dgm:constr type="h" for="ch" forName="text_accent_11" refType="h" fact="0.0252"/>
          <dgm:constr type="l" for="ch" forName="image_11" refType="w" fact="0.4839"/>
          <dgm:constr type="t" for="ch" forName="image_11" refType="h" fact="0.6764"/>
          <dgm:constr type="w" for="ch" forName="image_11" refType="w" fact="0.1546"/>
          <dgm:constr type="h" for="ch" forName="image_11" refType="h" fact="0.2151"/>
          <dgm:constr type="l" for="ch" forName="image_accent_11" refType="w" fact="0.5837"/>
          <dgm:constr type="t" for="ch" forName="image_accent_11" refType="h" fact="0.8593"/>
          <dgm:constr type="w" for="ch" forName="image_accent_11" refType="w" fact="0.0181"/>
          <dgm:constr type="h" for="ch" forName="image_accent_11" refType="h" fact="0.0252"/>
          <dgm:constr type="l" for="ch" forName="image_12" refType="w" fact="0.8492"/>
          <dgm:constr type="t" for="ch" forName="image_12" refType="h" fact="0.5652"/>
          <dgm:constr type="w" for="ch" forName="image_12" refType="w" fact="0.1508"/>
          <dgm:constr type="h" for="ch" forName="image_12" refType="h" fact="0.2099"/>
          <dgm:constr type="l" for="ch" forName="image_accent_12" refType="w" fact="0.8847"/>
          <dgm:constr type="t" for="ch" forName="image_accent_12" refType="h" fact="0.7442"/>
          <dgm:constr type="w" for="ch" forName="image_accent_12" refType="w" fact="0.0181"/>
          <dgm:constr type="h" for="ch" forName="image_accent_12" refType="h" fact="0.0252"/>
          <dgm:constr type="l" for="ch" forName="text_12" refType="w" fact="0.7279"/>
          <dgm:constr type="t" for="ch" forName="text_12" refType="h" fact="0.6774"/>
          <dgm:constr type="w" for="ch" forName="text_12" refType="w" fact="0.1508"/>
          <dgm:constr type="h" for="ch" forName="text_12" refType="h" fact="0.2099"/>
          <dgm:constr type="l" for="ch" forName="text_accent_12" refType="w" fact="0.8564"/>
          <dgm:constr type="t" for="ch" forName="text_accent_12" refType="h" fact="0.769"/>
          <dgm:constr type="w" for="ch" forName="text_accent_12" refType="w" fact="0.0181"/>
          <dgm:constr type="h" for="ch" forName="text_accent_12" refType="h" fact="0.0252"/>
        </dgm:constrLst>
      </dgm:if>
      <dgm:if name="Name14" axis="ch" ptType="node" func="cnt" op="equ" val="13">
        <dgm:alg type="composite">
          <dgm:param type="ar" val="1.6181"/>
        </dgm:alg>
        <dgm:constrLst>
          <dgm:constr type="primFontSz" for="des" ptType="node" op="equ" val="65"/>
          <dgm:constr type="l" for="ch" forName="text_1" refType="w" fact="0.1227"/>
          <dgm:constr type="t" for="ch" forName="text_1" refType="h" fact="0.3409"/>
          <dgm:constr type="w" for="ch" forName="text_1" refType="w" fact="0.1504"/>
          <dgm:constr type="h" for="ch" forName="text_1" refType="h" fact="0.2099"/>
          <dgm:constr type="l" for="ch" forName="text_accent_1" refType="w" fact="0.1261"/>
          <dgm:constr type="t" for="ch" forName="text_accent_1" refType="h" fact="0.4333"/>
          <dgm:constr type="w" for="ch" forName="text_accent_1" refType="w" fact="0.018"/>
          <dgm:constr type="h" for="ch" forName="text_accent_1" refType="h" fact="0.0252"/>
          <dgm:constr type="l" for="ch" forName="image_1" refType="w" fact="0"/>
          <dgm:constr type="t" for="ch" forName="image_1" refType="h" fact="0.2271"/>
          <dgm:constr type="w" for="ch" forName="image_1" refType="w" fact="0.1541"/>
          <dgm:constr type="h" for="ch" forName="image_1" refType="h" fact="0.2151"/>
          <dgm:constr type="l" for="ch" forName="image_accent_1" refType="w" fact="0.0995"/>
          <dgm:constr type="t" for="ch" forName="image_accent_1" refType="h" fact="0.4101"/>
          <dgm:constr type="w" for="ch" forName="image_accent_1" refType="w" fact="0.018"/>
          <dgm:constr type="h" for="ch" forName="image_accent_1" refType="h" fact="0.0252"/>
          <dgm:constr type="l" for="ch" forName="image_2" refType="w" fact="0.364"/>
          <dgm:constr type="t" for="ch" forName="image_2" refType="h" fact="0.3409"/>
          <dgm:constr type="w" for="ch" forName="image_2" refType="w" fact="0.1504"/>
          <dgm:constr type="h" for="ch" forName="image_2" refType="h" fact="0.2099"/>
          <dgm:constr type="l" for="ch" forName="image_accent_2" refType="w" fact="0.3674"/>
          <dgm:constr type="t" for="ch" forName="image_accent_2" refType="h" fact="0.4333"/>
          <dgm:constr type="w" for="ch" forName="image_accent_2" refType="w" fact="0.018"/>
          <dgm:constr type="h" for="ch" forName="image_accent_2" refType="h" fact="0.0252"/>
          <dgm:constr type="l" for="ch" forName="text_2" refType="w" fact="0.2413"/>
          <dgm:constr type="t" for="ch" forName="text_2" refType="h" fact="0.2271"/>
          <dgm:constr type="w" for="ch" forName="text_2" refType="w" fact="0.1541"/>
          <dgm:constr type="h" for="ch" forName="text_2" refType="h" fact="0.2151"/>
          <dgm:constr type="l" for="ch" forName="text_accent_2" refType="w" fact="0.3408"/>
          <dgm:constr type="t" for="ch" forName="text_accent_2" refType="h" fact="0.4101"/>
          <dgm:constr type="w" for="ch" forName="text_accent_2" refType="w" fact="0.018"/>
          <dgm:constr type="h" for="ch" forName="text_accent_2" refType="h" fact="0.0252"/>
          <dgm:constr type="l" for="ch" forName="text_3" refType="w" fact="0.1227"/>
          <dgm:constr type="t" for="ch" forName="text_3" refType="h" fact="0.1192"/>
          <dgm:constr type="w" for="ch" forName="text_3" refType="w" fact="0.1504"/>
          <dgm:constr type="h" for="ch" forName="text_3" refType="h" fact="0.2099"/>
          <dgm:constr type="l" for="ch" forName="text_accent_3" refType="w" fact="0.2204"/>
          <dgm:constr type="t" for="ch" forName="text_accent_3" refType="h" fact="0.1249"/>
          <dgm:constr type="w" for="ch" forName="text_accent_3" refType="w" fact="0.018"/>
          <dgm:constr type="h" for="ch" forName="text_accent_3" refType="h" fact="0.0252"/>
          <dgm:constr type="l" for="ch" forName="image_3" refType="w" fact="0.2413"/>
          <dgm:constr type="t" for="ch" forName="image_3" refType="h" fact="0.003"/>
          <dgm:constr type="w" for="ch" forName="image_3" refType="w" fact="0.1541"/>
          <dgm:constr type="h" for="ch" forName="image_3" refType="h" fact="0.2151"/>
          <dgm:constr type="l" for="ch" forName="image_accent_3" refType="w" fact="0.2477"/>
          <dgm:constr type="t" for="ch" forName="image_accent_3" refType="h" fact="0.0955"/>
          <dgm:constr type="w" for="ch" forName="image_accent_3" refType="w" fact="0.018"/>
          <dgm:constr type="h" for="ch" forName="image_accent_3" refType="h" fact="0.0252"/>
          <dgm:constr type="l" for="ch" forName="text_4" refType="w" fact="0.3638"/>
          <dgm:constr type="t" for="ch" forName="text_4" refType="h" fact="0.1175"/>
          <dgm:constr type="w" for="ch" forName="text_4" refType="w" fact="0.1504"/>
          <dgm:constr type="h" for="ch" forName="text_4" refType="h" fact="0.2099"/>
          <dgm:constr type="l" for="ch" forName="text_accent_4" refType="w" fact="0.4932"/>
          <dgm:constr type="t" for="ch" forName="text_accent_4" refType="h" fact="0.2088"/>
          <dgm:constr type="w" for="ch" forName="text_accent_4" refType="w" fact="0.018"/>
          <dgm:constr type="h" for="ch" forName="text_accent_4" refType="h" fact="0.0252"/>
          <dgm:constr type="l" for="ch" forName="image_4" refType="w" fact="0.4845"/>
          <dgm:constr type="t" for="ch" forName="image_4" refType="h" fact="0.2288"/>
          <dgm:constr type="w" for="ch" forName="image_4" refType="w" fact="0.1504"/>
          <dgm:constr type="h" for="ch" forName="image_4" refType="h" fact="0.2099"/>
          <dgm:constr type="l" for="ch" forName="image_accent_4" refType="w" fact="0.519"/>
          <dgm:constr type="t" for="ch" forName="image_accent_4" refType="h" fact="0.2329"/>
          <dgm:constr type="w" for="ch" forName="image_accent_4" refType="w" fact="0.018"/>
          <dgm:constr type="h" for="ch" forName="image_accent_4" refType="h" fact="0.0252"/>
          <dgm:constr type="l" for="ch" forName="text_5" refType="w" fact="0.4843"/>
          <dgm:constr type="t" for="ch" forName="text_5" refType="h" fact="0.0052"/>
          <dgm:constr type="w" for="ch" forName="text_5" refType="w" fact="0.1504"/>
          <dgm:constr type="h" for="ch" forName="text_5" refType="h" fact="0.2099"/>
          <dgm:constr type="l" for="ch" forName="text_accent_5" refType="w" fact="0.6137"/>
          <dgm:constr type="t" for="ch" forName="text_accent_5" refType="h" fact="0.0958"/>
          <dgm:constr type="w" for="ch" forName="text_accent_5" refType="w" fact="0.018"/>
          <dgm:constr type="h" for="ch" forName="text_accent_5" refType="h" fact="0.0252"/>
          <dgm:constr type="l" for="ch" forName="image_5" refType="w" fact="0.605"/>
          <dgm:constr type="t" for="ch" forName="image_5" refType="h" fact="0.1158"/>
          <dgm:constr type="w" for="ch" forName="image_5" refType="w" fact="0.1504"/>
          <dgm:constr type="h" for="ch" forName="image_5" refType="h" fact="0.2099"/>
          <dgm:constr type="l" for="ch" forName="image_accent_5" refType="w" fact="0.6395"/>
          <dgm:constr type="t" for="ch" forName="image_accent_5" refType="h" fact="0.12"/>
          <dgm:constr type="w" for="ch" forName="image_accent_5" refType="w" fact="0.018"/>
          <dgm:constr type="h" for="ch" forName="image_accent_5" refType="h" fact="0.0252"/>
          <dgm:constr type="l" for="ch" forName="text_6" refType="w" fact="0.6055"/>
          <dgm:constr type="t" for="ch" forName="text_6" refType="h" fact="0.3402"/>
          <dgm:constr type="w" for="ch" forName="text_6" refType="w" fact="0.1504"/>
          <dgm:constr type="h" for="ch" forName="text_6" refType="h" fact="0.2099"/>
          <dgm:constr type="l" for="ch" forName="text_accent_6" refType="w" fact="0.6409"/>
          <dgm:constr type="t" for="ch" forName="text_accent_6" refType="h" fact="0.5192"/>
          <dgm:constr type="w" for="ch" forName="text_accent_6" refType="w" fact="0.018"/>
          <dgm:constr type="h" for="ch" forName="text_accent_6" refType="h" fact="0.0252"/>
          <dgm:constr type="l" for="ch" forName="image_6" refType="w" fact="0.4845"/>
          <dgm:constr type="t" for="ch" forName="image_6" refType="h" fact="0.4523"/>
          <dgm:constr type="w" for="ch" forName="image_6" refType="w" fact="0.1504"/>
          <dgm:constr type="h" for="ch" forName="image_6" refType="h" fact="0.2099"/>
          <dgm:constr type="l" for="ch" forName="image_accent_6" refType="w" fact="0.6127"/>
          <dgm:constr type="t" for="ch" forName="image_accent_6" refType="h" fact="0.5439"/>
          <dgm:constr type="w" for="ch" forName="image_accent_6" refType="w" fact="0.018"/>
          <dgm:constr type="h" for="ch" forName="image_accent_6" refType="h" fact="0.0252"/>
          <dgm:constr type="l" for="ch" forName="image_7" refType="w" fact="0.122"/>
          <dgm:constr type="t" for="ch" forName="image_7" refType="h" fact="0.5661"/>
          <dgm:constr type="w" for="ch" forName="image_7" refType="w" fact="0.1504"/>
          <dgm:constr type="h" for="ch" forName="image_7" refType="h" fact="0.2099"/>
          <dgm:constr type="l" for="ch" forName="image_accent_7" refType="w" fact="0.2197"/>
          <dgm:constr type="t" for="ch" forName="image_accent_7" refType="h" fact="0.5718"/>
          <dgm:constr type="w" for="ch" forName="image_accent_7" refType="w" fact="0.018"/>
          <dgm:constr type="h" for="ch" forName="image_accent_7" refType="h" fact="0.0252"/>
          <dgm:constr type="l" for="ch" forName="text_7" refType="w" fact="0.2416"/>
          <dgm:constr type="t" for="ch" forName="text_7" refType="h" fact="0.4515"/>
          <dgm:constr type="w" for="ch" forName="text_7" refType="w" fact="0.1541"/>
          <dgm:constr type="h" for="ch" forName="text_7" refType="h" fact="0.2151"/>
          <dgm:constr type="l" for="ch" forName="text_accent_7" refType="w" fact="0.2479"/>
          <dgm:constr type="t" for="ch" forName="text_accent_7" refType="h" fact="0.544"/>
          <dgm:constr type="w" for="ch" forName="text_accent_7" refType="w" fact="0.018"/>
          <dgm:constr type="h" for="ch" forName="text_accent_7" refType="h" fact="0.0252"/>
          <dgm:constr type="l" for="ch" forName="image_8" refType="w" fact="0.6048"/>
          <dgm:constr type="t" for="ch" forName="image_8" refType="h" fact="0.5665"/>
          <dgm:constr type="w" for="ch" forName="image_8" refType="w" fact="0.1504"/>
          <dgm:constr type="h" for="ch" forName="image_8" refType="h" fact="0.2099"/>
          <dgm:constr type="l" for="ch" forName="image_accent_8" refType="w" fact="0.7342"/>
          <dgm:constr type="t" for="ch" forName="image_accent_8" refType="h" fact="0.6577"/>
          <dgm:constr type="w" for="ch" forName="image_accent_8" refType="w" fact="0.018"/>
          <dgm:constr type="h" for="ch" forName="image_accent_8" refType="h" fact="0.0252"/>
          <dgm:constr type="l" for="ch" forName="text_8" refType="w" fact="0.7259"/>
          <dgm:constr type="t" for="ch" forName="text_8" refType="h" fact="0.4533"/>
          <dgm:constr type="w" for="ch" forName="text_8" refType="w" fact="0.1504"/>
          <dgm:constr type="h" for="ch" forName="text_8" refType="h" fact="0.2099"/>
          <dgm:constr type="l" for="ch" forName="text_accent_8" refType="w" fact="0.7614"/>
          <dgm:constr type="t" for="ch" forName="text_accent_8" refType="h" fact="0.6337"/>
          <dgm:constr type="w" for="ch" forName="text_accent_8" refType="w" fact="0.018"/>
          <dgm:constr type="h" for="ch" forName="text_accent_8" refType="h" fact="0.0252"/>
          <dgm:constr type="l" for="ch" forName="image_9" refType="w" fact="0.726"/>
          <dgm:constr type="t" for="ch" forName="image_9" refType="h" fact="0.2277"/>
          <dgm:constr type="w" for="ch" forName="image_9" refType="w" fact="0.1504"/>
          <dgm:constr type="h" for="ch" forName="image_9" refType="h" fact="0.2099"/>
          <dgm:constr type="l" for="ch" forName="image_accent_9" refType="w" fact="0.8237"/>
          <dgm:constr type="t" for="ch" forName="image_accent_9" refType="h" fact="0.2334"/>
          <dgm:constr type="w" for="ch" forName="image_accent_9" refType="w" fact="0.018"/>
          <dgm:constr type="h" for="ch" forName="image_accent_9" refType="h" fact="0.0252"/>
          <dgm:constr type="l" for="ch" forName="text_9" refType="w" fact="0.7242"/>
          <dgm:constr type="t" for="ch" forName="text_9" refType="h" fact="0"/>
          <dgm:constr type="w" for="ch" forName="text_9" refType="w" fact="0.1541"/>
          <dgm:constr type="h" for="ch" forName="text_9" refType="h" fact="0.2151"/>
          <dgm:constr type="l" for="ch" forName="text_accent_9" refType="w" fact="0.8237"/>
          <dgm:constr type="t" for="ch" forName="text_accent_9" refType="h" fact="0.1829"/>
          <dgm:constr type="w" for="ch" forName="text_accent_9" refType="w" fact="0.018"/>
          <dgm:constr type="h" for="ch" forName="text_accent_9" refType="h" fact="0.0252"/>
          <dgm:constr type="l" for="ch" forName="text_10" refType="w" fact="0.3633"/>
          <dgm:constr type="t" for="ch" forName="text_10" refType="h" fact="0.5665"/>
          <dgm:constr type="w" for="ch" forName="text_10" refType="w" fact="0.1504"/>
          <dgm:constr type="h" for="ch" forName="text_10" refType="h" fact="0.2099"/>
          <dgm:constr type="l" for="ch" forName="text_accent_10" refType="w" fact="0.3987"/>
          <dgm:constr type="t" for="ch" forName="text_accent_10" refType="h" fact="0.7455"/>
          <dgm:constr type="w" for="ch" forName="text_accent_10" refType="w" fact="0.018"/>
          <dgm:constr type="h" for="ch" forName="text_accent_10" refType="h" fact="0.0252"/>
          <dgm:constr type="l" for="ch" forName="image_10" refType="w" fact="0.2424"/>
          <dgm:constr type="t" for="ch" forName="image_10" refType="h" fact="0.6787"/>
          <dgm:constr type="w" for="ch" forName="image_10" refType="w" fact="0.1504"/>
          <dgm:constr type="h" for="ch" forName="image_10" refType="h" fact="0.2099"/>
          <dgm:constr type="l" for="ch" forName="image_accent_10" refType="w" fact="0.3705"/>
          <dgm:constr type="t" for="ch" forName="image_accent_10" refType="h" fact="0.7703"/>
          <dgm:constr type="w" for="ch" forName="image_accent_10" refType="w" fact="0.018"/>
          <dgm:constr type="h" for="ch" forName="image_accent_10" refType="h" fact="0.0252"/>
          <dgm:constr type="l" for="ch" forName="text_11" refType="w" fact="0.6053"/>
          <dgm:constr type="t" for="ch" forName="text_11" refType="h" fact="0.7901"/>
          <dgm:constr type="w" for="ch" forName="text_11" refType="w" fact="0.1504"/>
          <dgm:constr type="h" for="ch" forName="text_11" refType="h" fact="0.2099"/>
          <dgm:constr type="l" for="ch" forName="text_accent_11" refType="w" fact="0.6087"/>
          <dgm:constr type="t" for="ch" forName="text_accent_11" refType="h" fact="0.8825"/>
          <dgm:constr type="w" for="ch" forName="text_accent_11" refType="w" fact="0.018"/>
          <dgm:constr type="h" for="ch" forName="text_accent_11" refType="h" fact="0.0252"/>
          <dgm:constr type="l" for="ch" forName="image_11" refType="w" fact="0.4826"/>
          <dgm:constr type="t" for="ch" forName="image_11" refType="h" fact="0.6764"/>
          <dgm:constr type="w" for="ch" forName="image_11" refType="w" fact="0.1541"/>
          <dgm:constr type="h" for="ch" forName="image_11" refType="h" fact="0.2151"/>
          <dgm:constr type="l" for="ch" forName="image_accent_11" refType="w" fact="0.5821"/>
          <dgm:constr type="t" for="ch" forName="image_accent_11" refType="h" fact="0.8593"/>
          <dgm:constr type="w" for="ch" forName="image_accent_11" refType="w" fact="0.018"/>
          <dgm:constr type="h" for="ch" forName="image_accent_11" refType="h" fact="0.0252"/>
          <dgm:constr type="l" for="ch" forName="image_12" refType="w" fact="0.8469"/>
          <dgm:constr type="t" for="ch" forName="image_12" refType="h" fact="0.5652"/>
          <dgm:constr type="w" for="ch" forName="image_12" refType="w" fact="0.1504"/>
          <dgm:constr type="h" for="ch" forName="image_12" refType="h" fact="0.2099"/>
          <dgm:constr type="l" for="ch" forName="image_accent_12" refType="w" fact="0.8823"/>
          <dgm:constr type="t" for="ch" forName="image_accent_12" refType="h" fact="0.7442"/>
          <dgm:constr type="w" for="ch" forName="image_accent_12" refType="w" fact="0.018"/>
          <dgm:constr type="h" for="ch" forName="image_accent_12" refType="h" fact="0.0252"/>
          <dgm:constr type="l" for="ch" forName="text_12" refType="w" fact="0.7259"/>
          <dgm:constr type="t" for="ch" forName="text_12" refType="h" fact="0.6774"/>
          <dgm:constr type="w" for="ch" forName="text_12" refType="w" fact="0.1504"/>
          <dgm:constr type="h" for="ch" forName="text_12" refType="h" fact="0.2099"/>
          <dgm:constr type="l" for="ch" forName="text_accent_12" refType="w" fact="0.8541"/>
          <dgm:constr type="t" for="ch" forName="text_accent_12" refType="h" fact="0.769"/>
          <dgm:constr type="w" for="ch" forName="text_accent_12" refType="w" fact="0.018"/>
          <dgm:constr type="h" for="ch" forName="text_accent_12" refType="h" fact="0.0252"/>
          <dgm:constr type="l" for="ch" forName="text_13" refType="w" fact="0.8476"/>
          <dgm:constr type="t" for="ch" forName="text_13" refType="h" fact="0.3404"/>
          <dgm:constr type="w" for="ch" forName="text_13" refType="w" fact="0.1504"/>
          <dgm:constr type="h" for="ch" forName="text_13" refType="h" fact="0.2099"/>
          <dgm:constr type="l" for="ch" forName="text_accent_13" refType="w" fact="0.9453"/>
          <dgm:constr type="t" for="ch" forName="text_accent_13" refType="h" fact="0.346"/>
          <dgm:constr type="w" for="ch" forName="text_accent_13" refType="w" fact="0.018"/>
          <dgm:constr type="h" for="ch" forName="text_accent_13" refType="h" fact="0.0252"/>
          <dgm:constr type="l" for="ch" forName="image_13" refType="w" fact="0.8459"/>
          <dgm:constr type="t" for="ch" forName="image_13" refType="h" fact="0.1127"/>
          <dgm:constr type="w" for="ch" forName="image_13" refType="w" fact="0.1541"/>
          <dgm:constr type="h" for="ch" forName="image_13" refType="h" fact="0.2151"/>
          <dgm:constr type="l" for="ch" forName="image_accent_13" refType="w" fact="0.9454"/>
          <dgm:constr type="t" for="ch" forName="image_accent_13" refType="h" fact="0.2956"/>
          <dgm:constr type="w" for="ch" forName="image_accent_13" refType="w" fact="0.018"/>
          <dgm:constr type="h" for="ch" forName="image_accent_13" refType="h" fact="0.0252"/>
        </dgm:constrLst>
      </dgm:if>
      <dgm:if name="Name15" axis="ch" ptType="node" func="cnt" op="equ" val="14">
        <dgm:alg type="composite">
          <dgm:param type="ar" val="1.8151"/>
        </dgm:alg>
        <dgm:constrLst>
          <dgm:constr type="primFontSz" for="des" ptType="node" op="equ" val="65"/>
          <dgm:constr type="l" for="ch" forName="text_1" refType="w" fact="0.1094"/>
          <dgm:constr type="t" for="ch" forName="text_1" refType="h" fact="0.3409"/>
          <dgm:constr type="w" for="ch" forName="text_1" refType="w" fact="0.1341"/>
          <dgm:constr type="h" for="ch" forName="text_1" refType="h" fact="0.2099"/>
          <dgm:constr type="l" for="ch" forName="text_accent_1" refType="w" fact="0.1124"/>
          <dgm:constr type="t" for="ch" forName="text_accent_1" refType="h" fact="0.4333"/>
          <dgm:constr type="w" for="ch" forName="text_accent_1" refType="w" fact="0.0161"/>
          <dgm:constr type="h" for="ch" forName="text_accent_1" refType="h" fact="0.0252"/>
          <dgm:constr type="l" for="ch" forName="image_1" refType="w" fact="0"/>
          <dgm:constr type="t" for="ch" forName="image_1" refType="h" fact="0.2271"/>
          <dgm:constr type="w" for="ch" forName="image_1" refType="w" fact="0.1374"/>
          <dgm:constr type="h" for="ch" forName="image_1" refType="h" fact="0.2151"/>
          <dgm:constr type="l" for="ch" forName="image_accent_1" refType="w" fact="0.0887"/>
          <dgm:constr type="t" for="ch" forName="image_accent_1" refType="h" fact="0.4101"/>
          <dgm:constr type="w" for="ch" forName="image_accent_1" refType="w" fact="0.0161"/>
          <dgm:constr type="h" for="ch" forName="image_accent_1" refType="h" fact="0.0252"/>
          <dgm:constr type="l" for="ch" forName="image_2" refType="w" fact="0.3245"/>
          <dgm:constr type="t" for="ch" forName="image_2" refType="h" fact="0.3409"/>
          <dgm:constr type="w" for="ch" forName="image_2" refType="w" fact="0.1341"/>
          <dgm:constr type="h" for="ch" forName="image_2" refType="h" fact="0.2099"/>
          <dgm:constr type="l" for="ch" forName="image_accent_2" refType="w" fact="0.3275"/>
          <dgm:constr type="t" for="ch" forName="image_accent_2" refType="h" fact="0.4333"/>
          <dgm:constr type="w" for="ch" forName="image_accent_2" refType="w" fact="0.0161"/>
          <dgm:constr type="h" for="ch" forName="image_accent_2" refType="h" fact="0.0252"/>
          <dgm:constr type="l" for="ch" forName="text_2" refType="w" fact="0.2151"/>
          <dgm:constr type="t" for="ch" forName="text_2" refType="h" fact="0.2271"/>
          <dgm:constr type="w" for="ch" forName="text_2" refType="w" fact="0.1374"/>
          <dgm:constr type="h" for="ch" forName="text_2" refType="h" fact="0.2151"/>
          <dgm:constr type="l" for="ch" forName="text_accent_2" refType="w" fact="0.3038"/>
          <dgm:constr type="t" for="ch" forName="text_accent_2" refType="h" fact="0.4101"/>
          <dgm:constr type="w" for="ch" forName="text_accent_2" refType="w" fact="0.0161"/>
          <dgm:constr type="h" for="ch" forName="text_accent_2" refType="h" fact="0.0252"/>
          <dgm:constr type="l" for="ch" forName="text_3" refType="w" fact="0.1093"/>
          <dgm:constr type="t" for="ch" forName="text_3" refType="h" fact="0.1192"/>
          <dgm:constr type="w" for="ch" forName="text_3" refType="w" fact="0.1341"/>
          <dgm:constr type="h" for="ch" forName="text_3" refType="h" fact="0.2099"/>
          <dgm:constr type="l" for="ch" forName="text_accent_3" refType="w" fact="0.1964"/>
          <dgm:constr type="t" for="ch" forName="text_accent_3" refType="h" fact="0.1249"/>
          <dgm:constr type="w" for="ch" forName="text_accent_3" refType="w" fact="0.0161"/>
          <dgm:constr type="h" for="ch" forName="text_accent_3" refType="h" fact="0.0252"/>
          <dgm:constr type="l" for="ch" forName="image_3" refType="w" fact="0.2151"/>
          <dgm:constr type="t" for="ch" forName="image_3" refType="h" fact="0.003"/>
          <dgm:constr type="w" for="ch" forName="image_3" refType="w" fact="0.1374"/>
          <dgm:constr type="h" for="ch" forName="image_3" refType="h" fact="0.2151"/>
          <dgm:constr type="l" for="ch" forName="image_accent_3" refType="w" fact="0.2208"/>
          <dgm:constr type="t" for="ch" forName="image_accent_3" refType="h" fact="0.0955"/>
          <dgm:constr type="w" for="ch" forName="image_accent_3" refType="w" fact="0.0161"/>
          <dgm:constr type="h" for="ch" forName="image_accent_3" refType="h" fact="0.0252"/>
          <dgm:constr type="l" for="ch" forName="text_4" refType="w" fact="0.3244"/>
          <dgm:constr type="t" for="ch" forName="text_4" refType="h" fact="0.1175"/>
          <dgm:constr type="w" for="ch" forName="text_4" refType="w" fact="0.1341"/>
          <dgm:constr type="h" for="ch" forName="text_4" refType="h" fact="0.2099"/>
          <dgm:constr type="l" for="ch" forName="text_accent_4" refType="w" fact="0.4397"/>
          <dgm:constr type="t" for="ch" forName="text_accent_4" refType="h" fact="0.2088"/>
          <dgm:constr type="w" for="ch" forName="text_accent_4" refType="w" fact="0.0161"/>
          <dgm:constr type="h" for="ch" forName="text_accent_4" refType="h" fact="0.0252"/>
          <dgm:constr type="l" for="ch" forName="image_4" refType="w" fact="0.4319"/>
          <dgm:constr type="t" for="ch" forName="image_4" refType="h" fact="0.2288"/>
          <dgm:constr type="w" for="ch" forName="image_4" refType="w" fact="0.1341"/>
          <dgm:constr type="h" for="ch" forName="image_4" refType="h" fact="0.2099"/>
          <dgm:constr type="l" for="ch" forName="image_accent_4" refType="w" fact="0.4626"/>
          <dgm:constr type="t" for="ch" forName="image_accent_4" refType="h" fact="0.2329"/>
          <dgm:constr type="w" for="ch" forName="image_accent_4" refType="w" fact="0.0161"/>
          <dgm:constr type="h" for="ch" forName="image_accent_4" refType="h" fact="0.0252"/>
          <dgm:constr type="l" for="ch" forName="text_5" refType="w" fact="0.4318"/>
          <dgm:constr type="t" for="ch" forName="text_5" refType="h" fact="0.0052"/>
          <dgm:constr type="w" for="ch" forName="text_5" refType="w" fact="0.1341"/>
          <dgm:constr type="h" for="ch" forName="text_5" refType="h" fact="0.2099"/>
          <dgm:constr type="l" for="ch" forName="text_accent_5" refType="w" fact="0.5471"/>
          <dgm:constr type="t" for="ch" forName="text_accent_5" refType="h" fact="0.0958"/>
          <dgm:constr type="w" for="ch" forName="text_accent_5" refType="w" fact="0.0161"/>
          <dgm:constr type="h" for="ch" forName="text_accent_5" refType="h" fact="0.0252"/>
          <dgm:constr type="l" for="ch" forName="image_5" refType="w" fact="0.5393"/>
          <dgm:constr type="t" for="ch" forName="image_5" refType="h" fact="0.1158"/>
          <dgm:constr type="w" for="ch" forName="image_5" refType="w" fact="0.1341"/>
          <dgm:constr type="h" for="ch" forName="image_5" refType="h" fact="0.2099"/>
          <dgm:constr type="l" for="ch" forName="image_accent_5" refType="w" fact="0.57"/>
          <dgm:constr type="t" for="ch" forName="image_accent_5" refType="h" fact="0.12"/>
          <dgm:constr type="w" for="ch" forName="image_accent_5" refType="w" fact="0.0161"/>
          <dgm:constr type="h" for="ch" forName="image_accent_5" refType="h" fact="0.0252"/>
          <dgm:constr type="l" for="ch" forName="text_6" refType="w" fact="0.5398"/>
          <dgm:constr type="t" for="ch" forName="text_6" refType="h" fact="0.3402"/>
          <dgm:constr type="w" for="ch" forName="text_6" refType="w" fact="0.1341"/>
          <dgm:constr type="h" for="ch" forName="text_6" refType="h" fact="0.2099"/>
          <dgm:constr type="l" for="ch" forName="text_accent_6" refType="w" fact="0.5713"/>
          <dgm:constr type="t" for="ch" forName="text_accent_6" refType="h" fact="0.5192"/>
          <dgm:constr type="w" for="ch" forName="text_accent_6" refType="w" fact="0.0161"/>
          <dgm:constr type="h" for="ch" forName="text_accent_6" refType="h" fact="0.0252"/>
          <dgm:constr type="l" for="ch" forName="image_6" refType="w" fact="0.4319"/>
          <dgm:constr type="t" for="ch" forName="image_6" refType="h" fact="0.4523"/>
          <dgm:constr type="w" for="ch" forName="image_6" refType="w" fact="0.1341"/>
          <dgm:constr type="h" for="ch" forName="image_6" refType="h" fact="0.2099"/>
          <dgm:constr type="l" for="ch" forName="image_accent_6" refType="w" fact="0.5462"/>
          <dgm:constr type="t" for="ch" forName="image_accent_6" refType="h" fact="0.5439"/>
          <dgm:constr type="w" for="ch" forName="image_accent_6" refType="w" fact="0.0161"/>
          <dgm:constr type="h" for="ch" forName="image_accent_6" refType="h" fact="0.0252"/>
          <dgm:constr type="l" for="ch" forName="image_7" refType="w" fact="0.1087"/>
          <dgm:constr type="t" for="ch" forName="image_7" refType="h" fact="0.5661"/>
          <dgm:constr type="w" for="ch" forName="image_7" refType="w" fact="0.1341"/>
          <dgm:constr type="h" for="ch" forName="image_7" refType="h" fact="0.2099"/>
          <dgm:constr type="l" for="ch" forName="image_accent_7" refType="w" fact="0.1958"/>
          <dgm:constr type="t" for="ch" forName="image_accent_7" refType="h" fact="0.5718"/>
          <dgm:constr type="w" for="ch" forName="image_accent_7" refType="w" fact="0.0161"/>
          <dgm:constr type="h" for="ch" forName="image_accent_7" refType="h" fact="0.0252"/>
          <dgm:constr type="l" for="ch" forName="text_7" refType="w" fact="0.2154"/>
          <dgm:constr type="t" for="ch" forName="text_7" refType="h" fact="0.4515"/>
          <dgm:constr type="w" for="ch" forName="text_7" refType="w" fact="0.1374"/>
          <dgm:constr type="h" for="ch" forName="text_7" refType="h" fact="0.2151"/>
          <dgm:constr type="l" for="ch" forName="text_accent_7" refType="w" fact="0.221"/>
          <dgm:constr type="t" for="ch" forName="text_accent_7" refType="h" fact="0.544"/>
          <dgm:constr type="w" for="ch" forName="text_accent_7" refType="w" fact="0.0161"/>
          <dgm:constr type="h" for="ch" forName="text_accent_7" refType="h" fact="0.0252"/>
          <dgm:constr type="l" for="ch" forName="image_8" refType="w" fact="0.5392"/>
          <dgm:constr type="t" for="ch" forName="image_8" refType="h" fact="0.5665"/>
          <dgm:constr type="w" for="ch" forName="image_8" refType="w" fact="0.1341"/>
          <dgm:constr type="h" for="ch" forName="image_8" refType="h" fact="0.2099"/>
          <dgm:constr type="l" for="ch" forName="image_accent_8" refType="w" fact="0.6545"/>
          <dgm:constr type="t" for="ch" forName="image_accent_8" refType="h" fact="0.6577"/>
          <dgm:constr type="w" for="ch" forName="image_accent_8" refType="w" fact="0.0161"/>
          <dgm:constr type="h" for="ch" forName="image_accent_8" refType="h" fact="0.0252"/>
          <dgm:constr type="l" for="ch" forName="text_8" refType="w" fact="0.6471"/>
          <dgm:constr type="t" for="ch" forName="text_8" refType="h" fact="0.4533"/>
          <dgm:constr type="w" for="ch" forName="text_8" refType="w" fact="0.1341"/>
          <dgm:constr type="h" for="ch" forName="text_8" refType="h" fact="0.2099"/>
          <dgm:constr type="l" for="ch" forName="text_accent_8" refType="w" fact="0.6788"/>
          <dgm:constr type="t" for="ch" forName="text_accent_8" refType="h" fact="0.6337"/>
          <dgm:constr type="w" for="ch" forName="text_accent_8" refType="w" fact="0.0161"/>
          <dgm:constr type="h" for="ch" forName="text_accent_8" refType="h" fact="0.0252"/>
          <dgm:constr type="l" for="ch" forName="image_9" refType="w" fact="0.6472"/>
          <dgm:constr type="t" for="ch" forName="image_9" refType="h" fact="0.2277"/>
          <dgm:constr type="w" for="ch" forName="image_9" refType="w" fact="0.1341"/>
          <dgm:constr type="h" for="ch" forName="image_9" refType="h" fact="0.2099"/>
          <dgm:constr type="l" for="ch" forName="image_accent_9" refType="w" fact="0.7343"/>
          <dgm:constr type="t" for="ch" forName="image_accent_9" refType="h" fact="0.2334"/>
          <dgm:constr type="w" for="ch" forName="image_accent_9" refType="w" fact="0.0161"/>
          <dgm:constr type="h" for="ch" forName="image_accent_9" refType="h" fact="0.0252"/>
          <dgm:constr type="l" for="ch" forName="text_9" refType="w" fact="0.6456"/>
          <dgm:constr type="t" for="ch" forName="text_9" refType="h" fact="0"/>
          <dgm:constr type="w" for="ch" forName="text_9" refType="w" fact="0.1374"/>
          <dgm:constr type="h" for="ch" forName="text_9" refType="h" fact="0.2151"/>
          <dgm:constr type="l" for="ch" forName="text_accent_9" refType="w" fact="0.7343"/>
          <dgm:constr type="t" for="ch" forName="text_accent_9" refType="h" fact="0.1829"/>
          <dgm:constr type="w" for="ch" forName="text_accent_9" refType="w" fact="0.0161"/>
          <dgm:constr type="h" for="ch" forName="text_accent_9" refType="h" fact="0.0252"/>
          <dgm:constr type="l" for="ch" forName="text_10" refType="w" fact="0.3239"/>
          <dgm:constr type="t" for="ch" forName="text_10" refType="h" fact="0.5665"/>
          <dgm:constr type="w" for="ch" forName="text_10" refType="w" fact="0.1341"/>
          <dgm:constr type="h" for="ch" forName="text_10" refType="h" fact="0.2099"/>
          <dgm:constr type="l" for="ch" forName="text_accent_10" refType="w" fact="0.3554"/>
          <dgm:constr type="t" for="ch" forName="text_accent_10" refType="h" fact="0.7455"/>
          <dgm:constr type="w" for="ch" forName="text_accent_10" refType="w" fact="0.0161"/>
          <dgm:constr type="h" for="ch" forName="text_accent_10" refType="h" fact="0.0252"/>
          <dgm:constr type="l" for="ch" forName="image_10" refType="w" fact="0.2161"/>
          <dgm:constr type="t" for="ch" forName="image_10" refType="h" fact="0.6787"/>
          <dgm:constr type="w" for="ch" forName="image_10" refType="w" fact="0.1341"/>
          <dgm:constr type="h" for="ch" forName="image_10" refType="h" fact="0.2099"/>
          <dgm:constr type="l" for="ch" forName="image_accent_10" refType="w" fact="0.3303"/>
          <dgm:constr type="t" for="ch" forName="image_accent_10" refType="h" fact="0.7703"/>
          <dgm:constr type="w" for="ch" forName="image_accent_10" refType="w" fact="0.0161"/>
          <dgm:constr type="h" for="ch" forName="image_accent_10" refType="h" fact="0.0252"/>
          <dgm:constr type="l" for="ch" forName="text_11" refType="w" fact="0.5396"/>
          <dgm:constr type="t" for="ch" forName="text_11" refType="h" fact="0.7901"/>
          <dgm:constr type="w" for="ch" forName="text_11" refType="w" fact="0.1341"/>
          <dgm:constr type="h" for="ch" forName="text_11" refType="h" fact="0.2099"/>
          <dgm:constr type="l" for="ch" forName="text_accent_11" refType="w" fact="0.5426"/>
          <dgm:constr type="t" for="ch" forName="text_accent_11" refType="h" fact="0.8825"/>
          <dgm:constr type="w" for="ch" forName="text_accent_11" refType="w" fact="0.0161"/>
          <dgm:constr type="h" for="ch" forName="text_accent_11" refType="h" fact="0.0252"/>
          <dgm:constr type="l" for="ch" forName="image_11" refType="w" fact="0.4302"/>
          <dgm:constr type="t" for="ch" forName="image_11" refType="h" fact="0.6764"/>
          <dgm:constr type="w" for="ch" forName="image_11" refType="w" fact="0.1374"/>
          <dgm:constr type="h" for="ch" forName="image_11" refType="h" fact="0.2151"/>
          <dgm:constr type="l" for="ch" forName="image_accent_11" refType="w" fact="0.5189"/>
          <dgm:constr type="t" for="ch" forName="image_accent_11" refType="h" fact="0.8593"/>
          <dgm:constr type="w" for="ch" forName="image_accent_11" refType="w" fact="0.0161"/>
          <dgm:constr type="h" for="ch" forName="image_accent_11" refType="h" fact="0.0252"/>
          <dgm:constr type="l" for="ch" forName="image_12" refType="w" fact="0.755"/>
          <dgm:constr type="t" for="ch" forName="image_12" refType="h" fact="0.5652"/>
          <dgm:constr type="w" for="ch" forName="image_12" refType="w" fact="0.1341"/>
          <dgm:constr type="h" for="ch" forName="image_12" refType="h" fact="0.2099"/>
          <dgm:constr type="l" for="ch" forName="image_accent_12" refType="w" fact="0.7865"/>
          <dgm:constr type="t" for="ch" forName="image_accent_12" refType="h" fact="0.7442"/>
          <dgm:constr type="w" for="ch" forName="image_accent_12" refType="w" fact="0.0161"/>
          <dgm:constr type="h" for="ch" forName="image_accent_12" refType="h" fact="0.0252"/>
          <dgm:constr type="l" for="ch" forName="text_12" refType="w" fact="0.6471"/>
          <dgm:constr type="t" for="ch" forName="text_12" refType="h" fact="0.6774"/>
          <dgm:constr type="w" for="ch" forName="text_12" refType="w" fact="0.1341"/>
          <dgm:constr type="h" for="ch" forName="text_12" refType="h" fact="0.2099"/>
          <dgm:constr type="l" for="ch" forName="text_accent_12" refType="w" fact="0.7614"/>
          <dgm:constr type="t" for="ch" forName="text_accent_12" refType="h" fact="0.769"/>
          <dgm:constr type="w" for="ch" forName="text_accent_12" refType="w" fact="0.0161"/>
          <dgm:constr type="h" for="ch" forName="text_accent_12" refType="h" fact="0.0252"/>
          <dgm:constr type="l" for="ch" forName="text_13" refType="w" fact="0.7556"/>
          <dgm:constr type="t" for="ch" forName="text_13" refType="h" fact="0.3404"/>
          <dgm:constr type="w" for="ch" forName="text_13" refType="w" fact="0.1341"/>
          <dgm:constr type="h" for="ch" forName="text_13" refType="h" fact="0.2099"/>
          <dgm:constr type="l" for="ch" forName="text_accent_13" refType="w" fact="0.8427"/>
          <dgm:constr type="t" for="ch" forName="text_accent_13" refType="h" fact="0.346"/>
          <dgm:constr type="w" for="ch" forName="text_accent_13" refType="w" fact="0.0161"/>
          <dgm:constr type="h" for="ch" forName="text_accent_13" refType="h" fact="0.0252"/>
          <dgm:constr type="l" for="ch" forName="image_13" refType="w" fact="0.754"/>
          <dgm:constr type="t" for="ch" forName="image_13" refType="h" fact="0.1127"/>
          <dgm:constr type="w" for="ch" forName="image_13" refType="w" fact="0.1374"/>
          <dgm:constr type="h" for="ch" forName="image_13" refType="h" fact="0.2151"/>
          <dgm:constr type="l" for="ch" forName="image_accent_13" refType="w" fact="0.8427"/>
          <dgm:constr type="t" for="ch" forName="image_accent_13" refType="h" fact="0.2956"/>
          <dgm:constr type="w" for="ch" forName="image_accent_13" refType="w" fact="0.0161"/>
          <dgm:constr type="h" for="ch" forName="image_accent_13" refType="h" fact="0.0252"/>
          <dgm:constr type="l" for="ch" forName="text_14" refType="w" fact="0.8641"/>
          <dgm:constr type="t" for="ch" forName="text_14" refType="h" fact="0.6768"/>
          <dgm:constr type="w" for="ch" forName="text_14" refType="w" fact="0.1341"/>
          <dgm:constr type="h" for="ch" forName="text_14" refType="h" fact="0.2099"/>
          <dgm:constr type="l" for="ch" forName="text_accent_14" refType="w" fact="0.9512"/>
          <dgm:constr type="t" for="ch" forName="text_accent_14" refType="h" fact="0.6825"/>
          <dgm:constr type="w" for="ch" forName="text_accent_14" refType="w" fact="0.0161"/>
          <dgm:constr type="h" for="ch" forName="text_accent_14" refType="h" fact="0.0252"/>
          <dgm:constr type="l" for="ch" forName="image_14" refType="w" fact="0.8626"/>
          <dgm:constr type="t" for="ch" forName="image_14" refType="h" fact="0.4491"/>
          <dgm:constr type="w" for="ch" forName="image_14" refType="w" fact="0.1374"/>
          <dgm:constr type="h" for="ch" forName="image_14" refType="h" fact="0.2151"/>
          <dgm:constr type="l" for="ch" forName="image_accent_14" refType="w" fact="0.9513"/>
          <dgm:constr type="t" for="ch" forName="image_accent_14" refType="h" fact="0.632"/>
          <dgm:constr type="w" for="ch" forName="image_accent_14" refType="w" fact="0.0161"/>
          <dgm:constr type="h" for="ch" forName="image_accent_14" refType="h" fact="0.0252"/>
        </dgm:constrLst>
      </dgm:if>
      <dgm:if name="Name16" axis="ch" ptType="node" func="cnt" op="equ" val="15">
        <dgm:alg type="composite">
          <dgm:param type="ar" val="1.8122"/>
        </dgm:alg>
        <dgm:constrLst>
          <dgm:constr type="primFontSz" for="des" ptType="node" op="equ" val="65"/>
          <dgm:constr type="l" for="ch" forName="text_1" refType="w" fact="0.1094"/>
          <dgm:constr type="t" for="ch" forName="text_1" refType="h" fact="0.3421"/>
          <dgm:constr type="w" for="ch" forName="text_1" refType="w" fact="0.1341"/>
          <dgm:constr type="h" for="ch" forName="text_1" refType="h" fact="0.2095"/>
          <dgm:constr type="l" for="ch" forName="text_accent_1" refType="w" fact="0.1124"/>
          <dgm:constr type="t" for="ch" forName="text_accent_1" refType="h" fact="0.4343"/>
          <dgm:constr type="w" for="ch" forName="text_accent_1" refType="w" fact="0.0161"/>
          <dgm:constr type="h" for="ch" forName="text_accent_1" refType="h" fact="0.0251"/>
          <dgm:constr type="l" for="ch" forName="image_1" refType="w" fact="0"/>
          <dgm:constr type="t" for="ch" forName="image_1" refType="h" fact="0.2285"/>
          <dgm:constr type="w" for="ch" forName="image_1" refType="w" fact="0.1374"/>
          <dgm:constr type="h" for="ch" forName="image_1" refType="h" fact="0.2147"/>
          <dgm:constr type="l" for="ch" forName="image_accent_1" refType="w" fact="0.0887"/>
          <dgm:constr type="t" for="ch" forName="image_accent_1" refType="h" fact="0.4111"/>
          <dgm:constr type="w" for="ch" forName="image_accent_1" refType="w" fact="0.0161"/>
          <dgm:constr type="h" for="ch" forName="image_accent_1" refType="h" fact="0.0251"/>
          <dgm:constr type="l" for="ch" forName="image_2" refType="w" fact="0.3245"/>
          <dgm:constr type="t" for="ch" forName="image_2" refType="h" fact="0.3421"/>
          <dgm:constr type="w" for="ch" forName="image_2" refType="w" fact="0.1341"/>
          <dgm:constr type="h" for="ch" forName="image_2" refType="h" fact="0.2095"/>
          <dgm:constr type="l" for="ch" forName="image_accent_2" refType="w" fact="0.3275"/>
          <dgm:constr type="t" for="ch" forName="image_accent_2" refType="h" fact="0.4343"/>
          <dgm:constr type="w" for="ch" forName="image_accent_2" refType="w" fact="0.0161"/>
          <dgm:constr type="h" for="ch" forName="image_accent_2" refType="h" fact="0.0251"/>
          <dgm:constr type="l" for="ch" forName="text_2" refType="w" fact="0.2151"/>
          <dgm:constr type="t" for="ch" forName="text_2" refType="h" fact="0.2285"/>
          <dgm:constr type="w" for="ch" forName="text_2" refType="w" fact="0.1374"/>
          <dgm:constr type="h" for="ch" forName="text_2" refType="h" fact="0.2147"/>
          <dgm:constr type="l" for="ch" forName="text_accent_2" refType="w" fact="0.3038"/>
          <dgm:constr type="t" for="ch" forName="text_accent_2" refType="h" fact="0.4111"/>
          <dgm:constr type="w" for="ch" forName="text_accent_2" refType="w" fact="0.0161"/>
          <dgm:constr type="h" for="ch" forName="text_accent_2" refType="h" fact="0.0251"/>
          <dgm:constr type="l" for="ch" forName="text_3" refType="w" fact="0.1093"/>
          <dgm:constr type="t" for="ch" forName="text_3" refType="h" fact="0.1207"/>
          <dgm:constr type="w" for="ch" forName="text_3" refType="w" fact="0.1341"/>
          <dgm:constr type="h" for="ch" forName="text_3" refType="h" fact="0.2095"/>
          <dgm:constr type="l" for="ch" forName="text_accent_3" refType="w" fact="0.1964"/>
          <dgm:constr type="t" for="ch" forName="text_accent_3" refType="h" fact="0.1264"/>
          <dgm:constr type="w" for="ch" forName="text_accent_3" refType="w" fact="0.0161"/>
          <dgm:constr type="h" for="ch" forName="text_accent_3" refType="h" fact="0.0251"/>
          <dgm:constr type="l" for="ch" forName="image_3" refType="w" fact="0.2151"/>
          <dgm:constr type="t" for="ch" forName="image_3" refType="h" fact="0.0048"/>
          <dgm:constr type="w" for="ch" forName="image_3" refType="w" fact="0.1374"/>
          <dgm:constr type="h" for="ch" forName="image_3" refType="h" fact="0.2147"/>
          <dgm:constr type="l" for="ch" forName="image_accent_3" refType="w" fact="0.2208"/>
          <dgm:constr type="t" for="ch" forName="image_accent_3" refType="h" fact="0.0971"/>
          <dgm:constr type="w" for="ch" forName="image_accent_3" refType="w" fact="0.0161"/>
          <dgm:constr type="h" for="ch" forName="image_accent_3" refType="h" fact="0.0251"/>
          <dgm:constr type="l" for="ch" forName="text_4" refType="w" fact="0.3243"/>
          <dgm:constr type="t" for="ch" forName="text_4" refType="h" fact="0.1191"/>
          <dgm:constr type="w" for="ch" forName="text_4" refType="w" fact="0.1341"/>
          <dgm:constr type="h" for="ch" forName="text_4" refType="h" fact="0.2095"/>
          <dgm:constr type="l" for="ch" forName="text_accent_4" refType="w" fact="0.4396"/>
          <dgm:constr type="t" for="ch" forName="text_accent_4" refType="h" fact="0.2101"/>
          <dgm:constr type="w" for="ch" forName="text_accent_4" refType="w" fact="0.0161"/>
          <dgm:constr type="h" for="ch" forName="text_accent_4" refType="h" fact="0.0251"/>
          <dgm:constr type="l" for="ch" forName="image_4" refType="w" fact="0.4319"/>
          <dgm:constr type="t" for="ch" forName="image_4" refType="h" fact="0.2301"/>
          <dgm:constr type="w" for="ch" forName="image_4" refType="w" fact="0.1341"/>
          <dgm:constr type="h" for="ch" forName="image_4" refType="h" fact="0.2095"/>
          <dgm:constr type="l" for="ch" forName="image_accent_4" refType="w" fact="0.4626"/>
          <dgm:constr type="t" for="ch" forName="image_accent_4" refType="h" fact="0.2342"/>
          <dgm:constr type="w" for="ch" forName="image_accent_4" refType="w" fact="0.0161"/>
          <dgm:constr type="h" for="ch" forName="image_accent_4" refType="h" fact="0.0251"/>
          <dgm:constr type="l" for="ch" forName="text_5" refType="w" fact="0.4317"/>
          <dgm:constr type="t" for="ch" forName="text_5" refType="h" fact="0.0069"/>
          <dgm:constr type="w" for="ch" forName="text_5" refType="w" fact="0.1341"/>
          <dgm:constr type="h" for="ch" forName="text_5" refType="h" fact="0.2095"/>
          <dgm:constr type="l" for="ch" forName="text_accent_5" refType="w" fact="0.547"/>
          <dgm:constr type="t" for="ch" forName="text_accent_5" refType="h" fact="0.0974"/>
          <dgm:constr type="w" for="ch" forName="text_accent_5" refType="w" fact="0.0161"/>
          <dgm:constr type="h" for="ch" forName="text_accent_5" refType="h" fact="0.0251"/>
          <dgm:constr type="l" for="ch" forName="image_5" refType="w" fact="0.5393"/>
          <dgm:constr type="t" for="ch" forName="image_5" refType="h" fact="0.1173"/>
          <dgm:constr type="w" for="ch" forName="image_5" refType="w" fact="0.1341"/>
          <dgm:constr type="h" for="ch" forName="image_5" refType="h" fact="0.2095"/>
          <dgm:constr type="l" for="ch" forName="image_accent_5" refType="w" fact="0.57"/>
          <dgm:constr type="t" for="ch" forName="image_accent_5" refType="h" fact="0.1215"/>
          <dgm:constr type="w" for="ch" forName="image_accent_5" refType="w" fact="0.0161"/>
          <dgm:constr type="h" for="ch" forName="image_accent_5" refType="h" fact="0.0251"/>
          <dgm:constr type="l" for="ch" forName="text_6" refType="w" fact="0.5397"/>
          <dgm:constr type="t" for="ch" forName="text_6" refType="h" fact="0.3413"/>
          <dgm:constr type="w" for="ch" forName="text_6" refType="w" fact="0.1341"/>
          <dgm:constr type="h" for="ch" forName="text_6" refType="h" fact="0.2095"/>
          <dgm:constr type="l" for="ch" forName="text_accent_6" refType="w" fact="0.5712"/>
          <dgm:constr type="t" for="ch" forName="text_accent_6" refType="h" fact="0.52"/>
          <dgm:constr type="w" for="ch" forName="text_accent_6" refType="w" fact="0.0161"/>
          <dgm:constr type="h" for="ch" forName="text_accent_6" refType="h" fact="0.0251"/>
          <dgm:constr type="l" for="ch" forName="image_6" refType="w" fact="0.4319"/>
          <dgm:constr type="t" for="ch" forName="image_6" refType="h" fact="0.4533"/>
          <dgm:constr type="w" for="ch" forName="image_6" refType="w" fact="0.1341"/>
          <dgm:constr type="h" for="ch" forName="image_6" refType="h" fact="0.2095"/>
          <dgm:constr type="l" for="ch" forName="image_accent_6" refType="w" fact="0.5461"/>
          <dgm:constr type="t" for="ch" forName="image_accent_6" refType="h" fact="0.5447"/>
          <dgm:constr type="w" for="ch" forName="image_accent_6" refType="w" fact="0.0161"/>
          <dgm:constr type="h" for="ch" forName="image_accent_6" refType="h" fact="0.0251"/>
          <dgm:constr type="l" for="ch" forName="image_7" refType="w" fact="0.1087"/>
          <dgm:constr type="t" for="ch" forName="image_7" refType="h" fact="0.5668"/>
          <dgm:constr type="w" for="ch" forName="image_7" refType="w" fact="0.1341"/>
          <dgm:constr type="h" for="ch" forName="image_7" refType="h" fact="0.2095"/>
          <dgm:constr type="l" for="ch" forName="image_accent_7" refType="w" fact="0.1958"/>
          <dgm:constr type="t" for="ch" forName="image_accent_7" refType="h" fact="0.5725"/>
          <dgm:constr type="w" for="ch" forName="image_accent_7" refType="w" fact="0.0161"/>
          <dgm:constr type="h" for="ch" forName="image_accent_7" refType="h" fact="0.0251"/>
          <dgm:constr type="l" for="ch" forName="text_7" refType="w" fact="0.2153"/>
          <dgm:constr type="t" for="ch" forName="text_7" refType="h" fact="0.4525"/>
          <dgm:constr type="w" for="ch" forName="text_7" refType="w" fact="0.1374"/>
          <dgm:constr type="h" for="ch" forName="text_7" refType="h" fact="0.2147"/>
          <dgm:constr type="l" for="ch" forName="text_accent_7" refType="w" fact="0.221"/>
          <dgm:constr type="t" for="ch" forName="text_accent_7" refType="h" fact="0.5448"/>
          <dgm:constr type="w" for="ch" forName="text_accent_7" refType="w" fact="0.0161"/>
          <dgm:constr type="h" for="ch" forName="text_accent_7" refType="h" fact="0.0251"/>
          <dgm:constr type="l" for="ch" forName="image_8" refType="w" fact="0.5391"/>
          <dgm:constr type="t" for="ch" forName="image_8" refType="h" fact="0.5673"/>
          <dgm:constr type="w" for="ch" forName="image_8" refType="w" fact="0.1341"/>
          <dgm:constr type="h" for="ch" forName="image_8" refType="h" fact="0.2095"/>
          <dgm:constr type="l" for="ch" forName="image_accent_8" refType="w" fact="0.6544"/>
          <dgm:constr type="t" for="ch" forName="image_accent_8" refType="h" fact="0.6583"/>
          <dgm:constr type="w" for="ch" forName="image_accent_8" refType="w" fact="0.0161"/>
          <dgm:constr type="h" for="ch" forName="image_accent_8" refType="h" fact="0.0251"/>
          <dgm:constr type="l" for="ch" forName="text_8" refType="w" fact="0.647"/>
          <dgm:constr type="t" for="ch" forName="text_8" refType="h" fact="0.4543"/>
          <dgm:constr type="w" for="ch" forName="text_8" refType="w" fact="0.1341"/>
          <dgm:constr type="h" for="ch" forName="text_8" refType="h" fact="0.2095"/>
          <dgm:constr type="l" for="ch" forName="text_accent_8" refType="w" fact="0.6787"/>
          <dgm:constr type="t" for="ch" forName="text_accent_8" refType="h" fact="0.6343"/>
          <dgm:constr type="w" for="ch" forName="text_accent_8" refType="w" fact="0.0161"/>
          <dgm:constr type="h" for="ch" forName="text_accent_8" refType="h" fact="0.0251"/>
          <dgm:constr type="l" for="ch" forName="image_9" refType="w" fact="0.6471"/>
          <dgm:constr type="t" for="ch" forName="image_9" refType="h" fact="0.229"/>
          <dgm:constr type="w" for="ch" forName="image_9" refType="w" fact="0.1341"/>
          <dgm:constr type="h" for="ch" forName="image_9" refType="h" fact="0.2095"/>
          <dgm:constr type="l" for="ch" forName="image_accent_9" refType="w" fact="0.7342"/>
          <dgm:constr type="t" for="ch" forName="image_accent_9" refType="h" fact="0.2347"/>
          <dgm:constr type="w" for="ch" forName="image_accent_9" refType="w" fact="0.0161"/>
          <dgm:constr type="h" for="ch" forName="image_accent_9" refType="h" fact="0.0251"/>
          <dgm:constr type="l" for="ch" forName="text_9" refType="w" fact="0.6455"/>
          <dgm:constr type="t" for="ch" forName="text_9" refType="h" fact="0.0017"/>
          <dgm:constr type="w" for="ch" forName="text_9" refType="w" fact="0.1374"/>
          <dgm:constr type="h" for="ch" forName="text_9" refType="h" fact="0.2147"/>
          <dgm:constr type="l" for="ch" forName="text_accent_9" refType="w" fact="0.7342"/>
          <dgm:constr type="t" for="ch" forName="text_accent_9" refType="h" fact="0.1844"/>
          <dgm:constr type="w" for="ch" forName="text_accent_9" refType="w" fact="0.0161"/>
          <dgm:constr type="h" for="ch" forName="text_accent_9" refType="h" fact="0.0251"/>
          <dgm:constr type="l" for="ch" forName="text_10" refType="w" fact="0.3238"/>
          <dgm:constr type="t" for="ch" forName="text_10" refType="h" fact="0.5673"/>
          <dgm:constr type="w" for="ch" forName="text_10" refType="w" fact="0.1341"/>
          <dgm:constr type="h" for="ch" forName="text_10" refType="h" fact="0.2095"/>
          <dgm:constr type="l" for="ch" forName="text_accent_10" refType="w" fact="0.3554"/>
          <dgm:constr type="t" for="ch" forName="text_accent_10" refType="h" fact="0.746"/>
          <dgm:constr type="w" for="ch" forName="text_accent_10" refType="w" fact="0.0161"/>
          <dgm:constr type="h" for="ch" forName="text_accent_10" refType="h" fact="0.0251"/>
          <dgm:constr type="l" for="ch" forName="image_10" refType="w" fact="0.216"/>
          <dgm:constr type="t" for="ch" forName="image_10" refType="h" fact="0.6792"/>
          <dgm:constr type="w" for="ch" forName="image_10" refType="w" fact="0.1341"/>
          <dgm:constr type="h" for="ch" forName="image_10" refType="h" fact="0.2095"/>
          <dgm:constr type="l" for="ch" forName="image_accent_10" refType="w" fact="0.3303"/>
          <dgm:constr type="t" for="ch" forName="image_accent_10" refType="h" fact="0.7707"/>
          <dgm:constr type="w" for="ch" forName="image_accent_10" refType="w" fact="0.0161"/>
          <dgm:constr type="h" for="ch" forName="image_accent_10" refType="h" fact="0.0251"/>
          <dgm:constr type="l" for="ch" forName="text_11" refType="w" fact="0.5395"/>
          <dgm:constr type="t" for="ch" forName="text_11" refType="h" fact="0.7905"/>
          <dgm:constr type="w" for="ch" forName="text_11" refType="w" fact="0.1341"/>
          <dgm:constr type="h" for="ch" forName="text_11" refType="h" fact="0.2095"/>
          <dgm:constr type="l" for="ch" forName="text_accent_11" refType="w" fact="0.5425"/>
          <dgm:constr type="t" for="ch" forName="text_accent_11" refType="h" fact="0.8827"/>
          <dgm:constr type="w" for="ch" forName="text_accent_11" refType="w" fact="0.0161"/>
          <dgm:constr type="h" for="ch" forName="text_accent_11" refType="h" fact="0.0251"/>
          <dgm:constr type="l" for="ch" forName="image_11" refType="w" fact="0.4302"/>
          <dgm:constr type="t" for="ch" forName="image_11" refType="h" fact="0.6769"/>
          <dgm:constr type="w" for="ch" forName="image_11" refType="w" fact="0.1374"/>
          <dgm:constr type="h" for="ch" forName="image_11" refType="h" fact="0.2147"/>
          <dgm:constr type="l" for="ch" forName="image_accent_11" refType="w" fact="0.5189"/>
          <dgm:constr type="t" for="ch" forName="image_accent_11" refType="h" fact="0.8596"/>
          <dgm:constr type="w" for="ch" forName="image_accent_11" refType="w" fact="0.0161"/>
          <dgm:constr type="h" for="ch" forName="image_accent_11" refType="h" fact="0.0251"/>
          <dgm:constr type="l" for="ch" forName="image_12" refType="w" fact="0.7549"/>
          <dgm:constr type="t" for="ch" forName="image_12" refType="h" fact="0.566"/>
          <dgm:constr type="w" for="ch" forName="image_12" refType="w" fact="0.1341"/>
          <dgm:constr type="h" for="ch" forName="image_12" refType="h" fact="0.2095"/>
          <dgm:constr type="l" for="ch" forName="image_accent_12" refType="w" fact="0.7864"/>
          <dgm:constr type="t" for="ch" forName="image_accent_12" refType="h" fact="0.7447"/>
          <dgm:constr type="w" for="ch" forName="image_accent_12" refType="w" fact="0.0161"/>
          <dgm:constr type="h" for="ch" forName="image_accent_12" refType="h" fact="0.0251"/>
          <dgm:constr type="l" for="ch" forName="text_12" refType="w" fact="0.6471"/>
          <dgm:constr type="t" for="ch" forName="text_12" refType="h" fact="0.678"/>
          <dgm:constr type="w" for="ch" forName="text_12" refType="w" fact="0.1341"/>
          <dgm:constr type="h" for="ch" forName="text_12" refType="h" fact="0.2095"/>
          <dgm:constr type="l" for="ch" forName="text_accent_12" refType="w" fact="0.7613"/>
          <dgm:constr type="t" for="ch" forName="text_accent_12" refType="h" fact="0.7694"/>
          <dgm:constr type="w" for="ch" forName="text_accent_12" refType="w" fact="0.0161"/>
          <dgm:constr type="h" for="ch" forName="text_accent_12" refType="h" fact="0.0251"/>
          <dgm:constr type="l" for="ch" forName="text_13" refType="w" fact="0.7555"/>
          <dgm:constr type="t" for="ch" forName="text_13" refType="h" fact="0.3415"/>
          <dgm:constr type="w" for="ch" forName="text_13" refType="w" fact="0.1341"/>
          <dgm:constr type="h" for="ch" forName="text_13" refType="h" fact="0.2095"/>
          <dgm:constr type="l" for="ch" forName="text_accent_13" refType="w" fact="0.8426"/>
          <dgm:constr type="t" for="ch" forName="text_accent_13" refType="h" fact="0.3472"/>
          <dgm:constr type="w" for="ch" forName="text_accent_13" refType="w" fact="0.0161"/>
          <dgm:constr type="h" for="ch" forName="text_accent_13" refType="h" fact="0.0251"/>
          <dgm:constr type="l" for="ch" forName="image_13" refType="w" fact="0.7539"/>
          <dgm:constr type="t" for="ch" forName="image_13" refType="h" fact="0.1142"/>
          <dgm:constr type="w" for="ch" forName="image_13" refType="w" fact="0.1374"/>
          <dgm:constr type="h" for="ch" forName="image_13" refType="h" fact="0.2147"/>
          <dgm:constr type="l" for="ch" forName="image_accent_13" refType="w" fact="0.8426"/>
          <dgm:constr type="t" for="ch" forName="image_accent_13" refType="h" fact="0.2968"/>
          <dgm:constr type="w" for="ch" forName="image_accent_13" refType="w" fact="0.0161"/>
          <dgm:constr type="h" for="ch" forName="image_accent_13" refType="h" fact="0.0251"/>
          <dgm:constr type="l" for="ch" forName="text_14" refType="w" fact="0.864"/>
          <dgm:constr type="t" for="ch" forName="text_14" refType="h" fact="0.6774"/>
          <dgm:constr type="w" for="ch" forName="text_14" refType="w" fact="0.1341"/>
          <dgm:constr type="h" for="ch" forName="text_14" refType="h" fact="0.2095"/>
          <dgm:constr type="l" for="ch" forName="text_accent_14" refType="w" fact="0.9511"/>
          <dgm:constr type="t" for="ch" forName="text_accent_14" refType="h" fact="0.683"/>
          <dgm:constr type="w" for="ch" forName="text_accent_14" refType="w" fact="0.0161"/>
          <dgm:constr type="h" for="ch" forName="text_accent_14" refType="h" fact="0.0251"/>
          <dgm:constr type="l" for="ch" forName="image_14" refType="w" fact="0.8625"/>
          <dgm:constr type="t" for="ch" forName="image_14" refType="h" fact="0.4501"/>
          <dgm:constr type="w" for="ch" forName="image_14" refType="w" fact="0.1374"/>
          <dgm:constr type="h" for="ch" forName="image_14" refType="h" fact="0.2147"/>
          <dgm:constr type="l" for="ch" forName="image_accent_14" refType="w" fact="0.9512"/>
          <dgm:constr type="t" for="ch" forName="image_accent_14" refType="h" fact="0.6327"/>
          <dgm:constr type="w" for="ch" forName="image_accent_14" refType="w" fact="0.0161"/>
          <dgm:constr type="h" for="ch" forName="image_accent_14" refType="h" fact="0.0251"/>
          <dgm:constr type="l" for="ch" forName="text_15" refType="w" fact="0.8642"/>
          <dgm:constr type="t" for="ch" forName="text_15" refType="h" fact="0.2273"/>
          <dgm:constr type="w" for="ch" forName="text_15" refType="w" fact="0.1341"/>
          <dgm:constr type="h" for="ch" forName="text_15" refType="h" fact="0.2095"/>
          <dgm:constr type="l" for="ch" forName="text_accent_15" refType="w" fact="0.9512"/>
          <dgm:constr type="t" for="ch" forName="text_accent_15" refType="h" fact="0.233"/>
          <dgm:constr type="w" for="ch" forName="text_accent_15" refType="w" fact="0.0161"/>
          <dgm:constr type="h" for="ch" forName="text_accent_15" refType="h" fact="0.0251"/>
          <dgm:constr type="l" for="ch" forName="image_15" refType="w" fact="0.8626"/>
          <dgm:constr type="t" for="ch" forName="image_15" refType="h" fact="0"/>
          <dgm:constr type="w" for="ch" forName="image_15" refType="w" fact="0.1374"/>
          <dgm:constr type="h" for="ch" forName="image_15" refType="h" fact="0.2147"/>
          <dgm:constr type="l" for="ch" forName="image_accent_15" refType="w" fact="0.9513"/>
          <dgm:constr type="t" for="ch" forName="image_accent_15" refType="h" fact="0.1826"/>
          <dgm:constr type="w" for="ch" forName="image_accent_15" refType="w" fact="0.0161"/>
          <dgm:constr type="h" for="ch" forName="image_accent_15" refType="h" fact="0.0251"/>
        </dgm:constrLst>
      </dgm:if>
      <dgm:if name="Name17" axis="ch" ptType="node" func="cnt" op="equ" val="16">
        <dgm:alg type="composite">
          <dgm:param type="ar" val="2.0101"/>
        </dgm:alg>
        <dgm:constrLst>
          <dgm:constr type="primFontSz" for="des" ptType="node" op="equ" val="65"/>
          <dgm:constr type="l" for="ch" forName="text_1" refType="w" fact="0.0986"/>
          <dgm:constr type="t" for="ch" forName="text_1" refType="h" fact="0.3421"/>
          <dgm:constr type="w" for="ch" forName="text_1" refType="w" fact="0.1209"/>
          <dgm:constr type="h" for="ch" forName="text_1" refType="h" fact="0.2095"/>
          <dgm:constr type="l" for="ch" forName="text_accent_1" refType="w" fact="0.1013"/>
          <dgm:constr type="t" for="ch" forName="text_accent_1" refType="h" fact="0.4343"/>
          <dgm:constr type="w" for="ch" forName="text_accent_1" refType="w" fact="0.0145"/>
          <dgm:constr type="h" for="ch" forName="text_accent_1" refType="h" fact="0.0251"/>
          <dgm:constr type="l" for="ch" forName="image_1" refType="w" fact="0"/>
          <dgm:constr type="t" for="ch" forName="image_1" refType="h" fact="0.2285"/>
          <dgm:constr type="w" for="ch" forName="image_1" refType="w" fact="0.1239"/>
          <dgm:constr type="h" for="ch" forName="image_1" refType="h" fact="0.2147"/>
          <dgm:constr type="l" for="ch" forName="image_accent_1" refType="w" fact="0.08"/>
          <dgm:constr type="t" for="ch" forName="image_accent_1" refType="h" fact="0.4111"/>
          <dgm:constr type="w" for="ch" forName="image_accent_1" refType="w" fact="0.0145"/>
          <dgm:constr type="h" for="ch" forName="image_accent_1" refType="h" fact="0.0251"/>
          <dgm:constr type="l" for="ch" forName="image_2" refType="w" fact="0.2925"/>
          <dgm:constr type="t" for="ch" forName="image_2" refType="h" fact="0.3421"/>
          <dgm:constr type="w" for="ch" forName="image_2" refType="w" fact="0.1209"/>
          <dgm:constr type="h" for="ch" forName="image_2" refType="h" fact="0.2095"/>
          <dgm:constr type="l" for="ch" forName="image_accent_2" refType="w" fact="0.2952"/>
          <dgm:constr type="t" for="ch" forName="image_accent_2" refType="h" fact="0.4343"/>
          <dgm:constr type="w" for="ch" forName="image_accent_2" refType="w" fact="0.0145"/>
          <dgm:constr type="h" for="ch" forName="image_accent_2" refType="h" fact="0.0251"/>
          <dgm:constr type="l" for="ch" forName="text_2" refType="w" fact="0.1939"/>
          <dgm:constr type="t" for="ch" forName="text_2" refType="h" fact="0.2285"/>
          <dgm:constr type="w" for="ch" forName="text_2" refType="w" fact="0.1239"/>
          <dgm:constr type="h" for="ch" forName="text_2" refType="h" fact="0.2147"/>
          <dgm:constr type="l" for="ch" forName="text_accent_2" refType="w" fact="0.2739"/>
          <dgm:constr type="t" for="ch" forName="text_accent_2" refType="h" fact="0.4111"/>
          <dgm:constr type="w" for="ch" forName="text_accent_2" refType="w" fact="0.0145"/>
          <dgm:constr type="h" for="ch" forName="text_accent_2" refType="h" fact="0.0251"/>
          <dgm:constr type="l" for="ch" forName="text_3" refType="w" fact="0.0986"/>
          <dgm:constr type="t" for="ch" forName="text_3" refType="h" fact="0.1207"/>
          <dgm:constr type="w" for="ch" forName="text_3" refType="w" fact="0.1209"/>
          <dgm:constr type="h" for="ch" forName="text_3" refType="h" fact="0.2095"/>
          <dgm:constr type="l" for="ch" forName="text_accent_3" refType="w" fact="0.1771"/>
          <dgm:constr type="t" for="ch" forName="text_accent_3" refType="h" fact="0.1264"/>
          <dgm:constr type="w" for="ch" forName="text_accent_3" refType="w" fact="0.0145"/>
          <dgm:constr type="h" for="ch" forName="text_accent_3" refType="h" fact="0.0251"/>
          <dgm:constr type="l" for="ch" forName="image_3" refType="w" fact="0.1939"/>
          <dgm:constr type="t" for="ch" forName="image_3" refType="h" fact="0.0048"/>
          <dgm:constr type="w" for="ch" forName="image_3" refType="w" fact="0.1239"/>
          <dgm:constr type="h" for="ch" forName="image_3" refType="h" fact="0.2147"/>
          <dgm:constr type="l" for="ch" forName="image_accent_3" refType="w" fact="0.199"/>
          <dgm:constr type="t" for="ch" forName="image_accent_3" refType="h" fact="0.0971"/>
          <dgm:constr type="w" for="ch" forName="image_accent_3" refType="w" fact="0.0145"/>
          <dgm:constr type="h" for="ch" forName="image_accent_3" refType="h" fact="0.0251"/>
          <dgm:constr type="l" for="ch" forName="text_4" refType="w" fact="0.2924"/>
          <dgm:constr type="t" for="ch" forName="text_4" refType="h" fact="0.1191"/>
          <dgm:constr type="w" for="ch" forName="text_4" refType="w" fact="0.1209"/>
          <dgm:constr type="h" for="ch" forName="text_4" refType="h" fact="0.2095"/>
          <dgm:constr type="l" for="ch" forName="text_accent_4" refType="w" fact="0.3963"/>
          <dgm:constr type="t" for="ch" forName="text_accent_4" refType="h" fact="0.2101"/>
          <dgm:constr type="w" for="ch" forName="text_accent_4" refType="w" fact="0.0145"/>
          <dgm:constr type="h" for="ch" forName="text_accent_4" refType="h" fact="0.0251"/>
          <dgm:constr type="l" for="ch" forName="image_4" refType="w" fact="0.3894"/>
          <dgm:constr type="t" for="ch" forName="image_4" refType="h" fact="0.2301"/>
          <dgm:constr type="w" for="ch" forName="image_4" refType="w" fact="0.1209"/>
          <dgm:constr type="h" for="ch" forName="image_4" refType="h" fact="0.2095"/>
          <dgm:constr type="l" for="ch" forName="image_accent_4" refType="w" fact="0.417"/>
          <dgm:constr type="t" for="ch" forName="image_accent_4" refType="h" fact="0.2342"/>
          <dgm:constr type="w" for="ch" forName="image_accent_4" refType="w" fact="0.0145"/>
          <dgm:constr type="h" for="ch" forName="image_accent_4" refType="h" fact="0.0251"/>
          <dgm:constr type="l" for="ch" forName="text_5" refType="w" fact="0.3892"/>
          <dgm:constr type="t" for="ch" forName="text_5" refType="h" fact="0.0069"/>
          <dgm:constr type="w" for="ch" forName="text_5" refType="w" fact="0.1209"/>
          <dgm:constr type="h" for="ch" forName="text_5" refType="h" fact="0.2095"/>
          <dgm:constr type="l" for="ch" forName="text_accent_5" refType="w" fact="0.4931"/>
          <dgm:constr type="t" for="ch" forName="text_accent_5" refType="h" fact="0.0974"/>
          <dgm:constr type="w" for="ch" forName="text_accent_5" refType="w" fact="0.0145"/>
          <dgm:constr type="h" for="ch" forName="text_accent_5" refType="h" fact="0.0251"/>
          <dgm:constr type="l" for="ch" forName="image_5" refType="w" fact="0.4862"/>
          <dgm:constr type="t" for="ch" forName="image_5" refType="h" fact="0.1173"/>
          <dgm:constr type="w" for="ch" forName="image_5" refType="w" fact="0.1209"/>
          <dgm:constr type="h" for="ch" forName="image_5" refType="h" fact="0.2095"/>
          <dgm:constr type="l" for="ch" forName="image_accent_5" refType="w" fact="0.5139"/>
          <dgm:constr type="t" for="ch" forName="image_accent_5" refType="h" fact="0.1215"/>
          <dgm:constr type="w" for="ch" forName="image_accent_5" refType="w" fact="0.0145"/>
          <dgm:constr type="h" for="ch" forName="image_accent_5" refType="h" fact="0.0251"/>
          <dgm:constr type="l" for="ch" forName="text_6" refType="w" fact="0.4866"/>
          <dgm:constr type="t" for="ch" forName="text_6" refType="h" fact="0.3413"/>
          <dgm:constr type="w" for="ch" forName="text_6" refType="w" fact="0.1209"/>
          <dgm:constr type="h" for="ch" forName="text_6" refType="h" fact="0.2095"/>
          <dgm:constr type="l" for="ch" forName="text_accent_6" refType="w" fact="0.515"/>
          <dgm:constr type="t" for="ch" forName="text_accent_6" refType="h" fact="0.52"/>
          <dgm:constr type="w" for="ch" forName="text_accent_6" refType="w" fact="0.0145"/>
          <dgm:constr type="h" for="ch" forName="text_accent_6" refType="h" fact="0.0251"/>
          <dgm:constr type="l" for="ch" forName="image_6" refType="w" fact="0.3894"/>
          <dgm:constr type="t" for="ch" forName="image_6" refType="h" fact="0.4533"/>
          <dgm:constr type="w" for="ch" forName="image_6" refType="w" fact="0.1209"/>
          <dgm:constr type="h" for="ch" forName="image_6" refType="h" fact="0.2095"/>
          <dgm:constr type="l" for="ch" forName="image_accent_6" refType="w" fact="0.4923"/>
          <dgm:constr type="t" for="ch" forName="image_accent_6" refType="h" fact="0.5447"/>
          <dgm:constr type="w" for="ch" forName="image_accent_6" refType="w" fact="0.0145"/>
          <dgm:constr type="h" for="ch" forName="image_accent_6" refType="h" fact="0.0251"/>
          <dgm:constr type="l" for="ch" forName="image_7" refType="w" fact="0.098"/>
          <dgm:constr type="t" for="ch" forName="image_7" refType="h" fact="0.5668"/>
          <dgm:constr type="w" for="ch" forName="image_7" refType="w" fact="0.1209"/>
          <dgm:constr type="h" for="ch" forName="image_7" refType="h" fact="0.2095"/>
          <dgm:constr type="l" for="ch" forName="image_accent_7" refType="w" fact="0.1765"/>
          <dgm:constr type="t" for="ch" forName="image_accent_7" refType="h" fact="0.5725"/>
          <dgm:constr type="w" for="ch" forName="image_accent_7" refType="w" fact="0.0145"/>
          <dgm:constr type="h" for="ch" forName="image_accent_7" refType="h" fact="0.0251"/>
          <dgm:constr type="l" for="ch" forName="text_7" refType="w" fact="0.1941"/>
          <dgm:constr type="t" for="ch" forName="text_7" refType="h" fact="0.4525"/>
          <dgm:constr type="w" for="ch" forName="text_7" refType="w" fact="0.1239"/>
          <dgm:constr type="h" for="ch" forName="text_7" refType="h" fact="0.2147"/>
          <dgm:constr type="l" for="ch" forName="text_accent_7" refType="w" fact="0.1992"/>
          <dgm:constr type="t" for="ch" forName="text_accent_7" refType="h" fact="0.5448"/>
          <dgm:constr type="w" for="ch" forName="text_accent_7" refType="w" fact="0.0145"/>
          <dgm:constr type="h" for="ch" forName="text_accent_7" refType="h" fact="0.0251"/>
          <dgm:constr type="l" for="ch" forName="image_8" refType="w" fact="0.486"/>
          <dgm:constr type="t" for="ch" forName="image_8" refType="h" fact="0.5673"/>
          <dgm:constr type="w" for="ch" forName="image_8" refType="w" fact="0.1209"/>
          <dgm:constr type="h" for="ch" forName="image_8" refType="h" fact="0.2095"/>
          <dgm:constr type="l" for="ch" forName="image_accent_8" refType="w" fact="0.59"/>
          <dgm:constr type="t" for="ch" forName="image_accent_8" refType="h" fact="0.6583"/>
          <dgm:constr type="w" for="ch" forName="image_accent_8" refType="w" fact="0.0145"/>
          <dgm:constr type="h" for="ch" forName="image_accent_8" refType="h" fact="0.0251"/>
          <dgm:constr type="l" for="ch" forName="text_8" refType="w" fact="0.5833"/>
          <dgm:constr type="t" for="ch" forName="text_8" refType="h" fact="0.4543"/>
          <dgm:constr type="w" for="ch" forName="text_8" refType="w" fact="0.1209"/>
          <dgm:constr type="h" for="ch" forName="text_8" refType="h" fact="0.2095"/>
          <dgm:constr type="l" for="ch" forName="text_accent_8" refType="w" fact="0.6119"/>
          <dgm:constr type="t" for="ch" forName="text_accent_8" refType="h" fact="0.6343"/>
          <dgm:constr type="w" for="ch" forName="text_accent_8" refType="w" fact="0.0145"/>
          <dgm:constr type="h" for="ch" forName="text_accent_8" refType="h" fact="0.0251"/>
          <dgm:constr type="l" for="ch" forName="image_9" refType="w" fact="0.5834"/>
          <dgm:constr type="t" for="ch" forName="image_9" refType="h" fact="0.229"/>
          <dgm:constr type="w" for="ch" forName="image_9" refType="w" fact="0.1209"/>
          <dgm:constr type="h" for="ch" forName="image_9" refType="h" fact="0.2095"/>
          <dgm:constr type="l" for="ch" forName="image_accent_9" refType="w" fact="0.6619"/>
          <dgm:constr type="t" for="ch" forName="image_accent_9" refType="h" fact="0.2347"/>
          <dgm:constr type="w" for="ch" forName="image_accent_9" refType="w" fact="0.0145"/>
          <dgm:constr type="h" for="ch" forName="image_accent_9" refType="h" fact="0.0251"/>
          <dgm:constr type="l" for="ch" forName="text_9" refType="w" fact="0.582"/>
          <dgm:constr type="t" for="ch" forName="text_9" refType="h" fact="0.0017"/>
          <dgm:constr type="w" for="ch" forName="text_9" refType="w" fact="0.1239"/>
          <dgm:constr type="h" for="ch" forName="text_9" refType="h" fact="0.2147"/>
          <dgm:constr type="l" for="ch" forName="text_accent_9" refType="w" fact="0.6619"/>
          <dgm:constr type="t" for="ch" forName="text_accent_9" refType="h" fact="0.1844"/>
          <dgm:constr type="w" for="ch" forName="text_accent_9" refType="w" fact="0.0145"/>
          <dgm:constr type="h" for="ch" forName="text_accent_9" refType="h" fact="0.0251"/>
          <dgm:constr type="l" for="ch" forName="text_10" refType="w" fact="0.292"/>
          <dgm:constr type="t" for="ch" forName="text_10" refType="h" fact="0.5673"/>
          <dgm:constr type="w" for="ch" forName="text_10" refType="w" fact="0.1209"/>
          <dgm:constr type="h" for="ch" forName="text_10" refType="h" fact="0.2095"/>
          <dgm:constr type="l" for="ch" forName="text_accent_10" refType="w" fact="0.3204"/>
          <dgm:constr type="t" for="ch" forName="text_accent_10" refType="h" fact="0.746"/>
          <dgm:constr type="w" for="ch" forName="text_accent_10" refType="w" fact="0.0145"/>
          <dgm:constr type="h" for="ch" forName="text_accent_10" refType="h" fact="0.0251"/>
          <dgm:constr type="l" for="ch" forName="image_10" refType="w" fact="0.1948"/>
          <dgm:constr type="t" for="ch" forName="image_10" refType="h" fact="0.6792"/>
          <dgm:constr type="w" for="ch" forName="image_10" refType="w" fact="0.1209"/>
          <dgm:constr type="h" for="ch" forName="image_10" refType="h" fact="0.2095"/>
          <dgm:constr type="l" for="ch" forName="image_accent_10" refType="w" fact="0.2977"/>
          <dgm:constr type="t" for="ch" forName="image_accent_10" refType="h" fact="0.7707"/>
          <dgm:constr type="w" for="ch" forName="image_accent_10" refType="w" fact="0.0145"/>
          <dgm:constr type="h" for="ch" forName="image_accent_10" refType="h" fact="0.0251"/>
          <dgm:constr type="l" for="ch" forName="text_11" refType="w" fact="0.4864"/>
          <dgm:constr type="t" for="ch" forName="text_11" refType="h" fact="0.7905"/>
          <dgm:constr type="w" for="ch" forName="text_11" refType="w" fact="0.1209"/>
          <dgm:constr type="h" for="ch" forName="text_11" refType="h" fact="0.2095"/>
          <dgm:constr type="l" for="ch" forName="text_accent_11" refType="w" fact="0.4891"/>
          <dgm:constr type="t" for="ch" forName="text_accent_11" refType="h" fact="0.8827"/>
          <dgm:constr type="w" for="ch" forName="text_accent_11" refType="w" fact="0.0145"/>
          <dgm:constr type="h" for="ch" forName="text_accent_11" refType="h" fact="0.0251"/>
          <dgm:constr type="l" for="ch" forName="image_11" refType="w" fact="0.3878"/>
          <dgm:constr type="t" for="ch" forName="image_11" refType="h" fact="0.6769"/>
          <dgm:constr type="w" for="ch" forName="image_11" refType="w" fact="0.1239"/>
          <dgm:constr type="h" for="ch" forName="image_11" refType="h" fact="0.2147"/>
          <dgm:constr type="l" for="ch" forName="image_accent_11" refType="w" fact="0.4678"/>
          <dgm:constr type="t" for="ch" forName="image_accent_11" refType="h" fact="0.8596"/>
          <dgm:constr type="w" for="ch" forName="image_accent_11" refType="w" fact="0.0145"/>
          <dgm:constr type="h" for="ch" forName="image_accent_11" refType="h" fact="0.0251"/>
          <dgm:constr type="l" for="ch" forName="image_12" refType="w" fact="0.6806"/>
          <dgm:constr type="t" for="ch" forName="image_12" refType="h" fact="0.566"/>
          <dgm:constr type="w" for="ch" forName="image_12" refType="w" fact="0.1209"/>
          <dgm:constr type="h" for="ch" forName="image_12" refType="h" fact="0.2095"/>
          <dgm:constr type="l" for="ch" forName="image_accent_12" refType="w" fact="0.709"/>
          <dgm:constr type="t" for="ch" forName="image_accent_12" refType="h" fact="0.7447"/>
          <dgm:constr type="w" for="ch" forName="image_accent_12" refType="w" fact="0.0145"/>
          <dgm:constr type="h" for="ch" forName="image_accent_12" refType="h" fact="0.0251"/>
          <dgm:constr type="l" for="ch" forName="text_12" refType="w" fact="0.5834"/>
          <dgm:constr type="t" for="ch" forName="text_12" refType="h" fact="0.678"/>
          <dgm:constr type="w" for="ch" forName="text_12" refType="w" fact="0.1209"/>
          <dgm:constr type="h" for="ch" forName="text_12" refType="h" fact="0.2095"/>
          <dgm:constr type="l" for="ch" forName="text_accent_12" refType="w" fact="0.6863"/>
          <dgm:constr type="t" for="ch" forName="text_accent_12" refType="h" fact="0.7694"/>
          <dgm:constr type="w" for="ch" forName="text_accent_12" refType="w" fact="0.0145"/>
          <dgm:constr type="h" for="ch" forName="text_accent_12" refType="h" fact="0.0251"/>
          <dgm:constr type="l" for="ch" forName="text_13" refType="w" fact="0.6811"/>
          <dgm:constr type="t" for="ch" forName="text_13" refType="h" fact="0.3415"/>
          <dgm:constr type="w" for="ch" forName="text_13" refType="w" fact="0.1209"/>
          <dgm:constr type="h" for="ch" forName="text_13" refType="h" fact="0.2095"/>
          <dgm:constr type="l" for="ch" forName="text_accent_13" refType="w" fact="0.7596"/>
          <dgm:constr type="t" for="ch" forName="text_accent_13" refType="h" fact="0.3472"/>
          <dgm:constr type="w" for="ch" forName="text_accent_13" refType="w" fact="0.0145"/>
          <dgm:constr type="h" for="ch" forName="text_accent_13" refType="h" fact="0.0251"/>
          <dgm:constr type="l" for="ch" forName="image_13" refType="w" fact="0.6797"/>
          <dgm:constr type="t" for="ch" forName="image_13" refType="h" fact="0.1142"/>
          <dgm:constr type="w" for="ch" forName="image_13" refType="w" fact="0.1239"/>
          <dgm:constr type="h" for="ch" forName="image_13" refType="h" fact="0.2147"/>
          <dgm:constr type="l" for="ch" forName="image_accent_13" refType="w" fact="0.7597"/>
          <dgm:constr type="t" for="ch" forName="image_accent_13" refType="h" fact="0.2968"/>
          <dgm:constr type="w" for="ch" forName="image_accent_13" refType="w" fact="0.0145"/>
          <dgm:constr type="h" for="ch" forName="image_accent_13" refType="h" fact="0.0251"/>
          <dgm:constr type="l" for="ch" forName="text_14" refType="w" fact="0.779"/>
          <dgm:constr type="t" for="ch" forName="text_14" refType="h" fact="0.6774"/>
          <dgm:constr type="w" for="ch" forName="text_14" refType="w" fact="0.1209"/>
          <dgm:constr type="h" for="ch" forName="text_14" refType="h" fact="0.2095"/>
          <dgm:constr type="l" for="ch" forName="text_accent_14" refType="w" fact="0.8575"/>
          <dgm:constr type="t" for="ch" forName="text_accent_14" refType="h" fact="0.683"/>
          <dgm:constr type="w" for="ch" forName="text_accent_14" refType="w" fact="0.0145"/>
          <dgm:constr type="h" for="ch" forName="text_accent_14" refType="h" fact="0.0251"/>
          <dgm:constr type="l" for="ch" forName="image_14" refType="w" fact="0.7781"/>
          <dgm:constr type="t" for="ch" forName="image_14" refType="h" fact="0.4501"/>
          <dgm:constr type="w" for="ch" forName="image_14" refType="w" fact="0.1239"/>
          <dgm:constr type="h" for="ch" forName="image_14" refType="h" fact="0.2147"/>
          <dgm:constr type="l" for="ch" forName="image_accent_14" refType="w" fact="0.8581"/>
          <dgm:constr type="t" for="ch" forName="image_accent_14" refType="h" fact="0.6327"/>
          <dgm:constr type="w" for="ch" forName="image_accent_14" refType="w" fact="0.0145"/>
          <dgm:constr type="h" for="ch" forName="image_accent_14" refType="h" fact="0.0251"/>
          <dgm:constr type="l" for="ch" forName="text_15" refType="w" fact="0.7791"/>
          <dgm:constr type="t" for="ch" forName="text_15" refType="h" fact="0.2273"/>
          <dgm:constr type="w" for="ch" forName="text_15" refType="w" fact="0.1209"/>
          <dgm:constr type="h" for="ch" forName="text_15" refType="h" fact="0.2095"/>
          <dgm:constr type="l" for="ch" forName="text_accent_15" refType="w" fact="0.8576"/>
          <dgm:constr type="t" for="ch" forName="text_accent_15" refType="h" fact="0.233"/>
          <dgm:constr type="w" for="ch" forName="text_accent_15" refType="w" fact="0.0145"/>
          <dgm:constr type="h" for="ch" forName="text_accent_15" refType="h" fact="0.0251"/>
          <dgm:constr type="l" for="ch" forName="image_15" refType="w" fact="0.7777"/>
          <dgm:constr type="t" for="ch" forName="image_15" refType="h" fact="0"/>
          <dgm:constr type="w" for="ch" forName="image_15" refType="w" fact="0.1239"/>
          <dgm:constr type="h" for="ch" forName="image_15" refType="h" fact="0.2147"/>
          <dgm:constr type="l" for="ch" forName="image_accent_15" refType="w" fact="0.8576"/>
          <dgm:constr type="t" for="ch" forName="image_accent_15" refType="h" fact="0.1826"/>
          <dgm:constr type="w" for="ch" forName="image_accent_15" refType="w" fact="0.0145"/>
          <dgm:constr type="h" for="ch" forName="image_accent_15" refType="h" fact="0.0251"/>
          <dgm:constr type="l" for="ch" forName="text_16" refType="w" fact="0.8775"/>
          <dgm:constr type="t" for="ch" forName="text_16" refType="h" fact="0.7895"/>
          <dgm:constr type="w" for="ch" forName="text_16" refType="w" fact="0.1209"/>
          <dgm:constr type="h" for="ch" forName="text_16" refType="h" fact="0.2095"/>
          <dgm:constr type="l" for="ch" forName="text_accent_16" refType="w" fact="0.956"/>
          <dgm:constr type="t" for="ch" forName="text_accent_16" refType="h" fact="0.7952"/>
          <dgm:constr type="w" for="ch" forName="text_accent_16" refType="w" fact="0.0145"/>
          <dgm:constr type="h" for="ch" forName="text_accent_16" refType="h" fact="0.0251"/>
          <dgm:constr type="l" for="ch" forName="image_16" refType="w" fact="0.8761"/>
          <dgm:constr type="t" for="ch" forName="image_16" refType="h" fact="0.5622"/>
          <dgm:constr type="w" for="ch" forName="image_16" refType="w" fact="0.1239"/>
          <dgm:constr type="h" for="ch" forName="image_16" refType="h" fact="0.2147"/>
          <dgm:constr type="l" for="ch" forName="image_accent_16" refType="w" fact="0.9561"/>
          <dgm:constr type="t" for="ch" forName="image_accent_16" refType="h" fact="0.7449"/>
          <dgm:constr type="w" for="ch" forName="image_accent_16" refType="w" fact="0.0145"/>
          <dgm:constr type="h" for="ch" forName="image_accent_16" refType="h" fact="0.0251"/>
        </dgm:constrLst>
      </dgm:if>
      <dgm:if name="Name18" axis="ch" ptType="node" func="cnt" op="equ" val="17">
        <dgm:alg type="composite">
          <dgm:param type="ar" val="2.0104"/>
        </dgm:alg>
        <dgm:constrLst>
          <dgm:constr type="primFontSz" for="des" ptType="node" op="equ" val="65"/>
          <dgm:constr type="l" for="ch" forName="text_1" refType="w" fact="0.0986"/>
          <dgm:constr type="t" for="ch" forName="text_1" refType="h" fact="0.3421"/>
          <dgm:constr type="w" for="ch" forName="text_1" refType="w" fact="0.1209"/>
          <dgm:constr type="h" for="ch" forName="text_1" refType="h" fact="0.2095"/>
          <dgm:constr type="l" for="ch" forName="text_accent_1" refType="w" fact="0.1013"/>
          <dgm:constr type="t" for="ch" forName="text_accent_1" refType="h" fact="0.4343"/>
          <dgm:constr type="w" for="ch" forName="text_accent_1" refType="w" fact="0.0145"/>
          <dgm:constr type="h" for="ch" forName="text_accent_1" refType="h" fact="0.0251"/>
          <dgm:constr type="l" for="ch" forName="image_1" refType="w" fact="0"/>
          <dgm:constr type="t" for="ch" forName="image_1" refType="h" fact="0.2285"/>
          <dgm:constr type="w" for="ch" forName="image_1" refType="w" fact="0.1239"/>
          <dgm:constr type="h" for="ch" forName="image_1" refType="h" fact="0.2147"/>
          <dgm:constr type="l" for="ch" forName="image_accent_1" refType="w" fact="0.0799"/>
          <dgm:constr type="t" for="ch" forName="image_accent_1" refType="h" fact="0.4111"/>
          <dgm:constr type="w" for="ch" forName="image_accent_1" refType="w" fact="0.0145"/>
          <dgm:constr type="h" for="ch" forName="image_accent_1" refType="h" fact="0.0251"/>
          <dgm:constr type="l" for="ch" forName="image_2" refType="w" fact="0.2925"/>
          <dgm:constr type="t" for="ch" forName="image_2" refType="h" fact="0.3421"/>
          <dgm:constr type="w" for="ch" forName="image_2" refType="w" fact="0.1209"/>
          <dgm:constr type="h" for="ch" forName="image_2" refType="h" fact="0.2095"/>
          <dgm:constr type="l" for="ch" forName="image_accent_2" refType="w" fact="0.2952"/>
          <dgm:constr type="t" for="ch" forName="image_accent_2" refType="h" fact="0.4343"/>
          <dgm:constr type="w" for="ch" forName="image_accent_2" refType="w" fact="0.0145"/>
          <dgm:constr type="h" for="ch" forName="image_accent_2" refType="h" fact="0.0251"/>
          <dgm:constr type="l" for="ch" forName="text_2" refType="w" fact="0.1939"/>
          <dgm:constr type="t" for="ch" forName="text_2" refType="h" fact="0.2285"/>
          <dgm:constr type="w" for="ch" forName="text_2" refType="w" fact="0.1239"/>
          <dgm:constr type="h" for="ch" forName="text_2" refType="h" fact="0.2147"/>
          <dgm:constr type="l" for="ch" forName="text_accent_2" refType="w" fact="0.2739"/>
          <dgm:constr type="t" for="ch" forName="text_accent_2" refType="h" fact="0.4111"/>
          <dgm:constr type="w" for="ch" forName="text_accent_2" refType="w" fact="0.0145"/>
          <dgm:constr type="h" for="ch" forName="text_accent_2" refType="h" fact="0.0251"/>
          <dgm:constr type="l" for="ch" forName="text_3" refType="w" fact="0.0986"/>
          <dgm:constr type="t" for="ch" forName="text_3" refType="h" fact="0.1207"/>
          <dgm:constr type="w" for="ch" forName="text_3" refType="w" fact="0.1209"/>
          <dgm:constr type="h" for="ch" forName="text_3" refType="h" fact="0.2095"/>
          <dgm:constr type="l" for="ch" forName="text_accent_3" refType="w" fact="0.1771"/>
          <dgm:constr type="t" for="ch" forName="text_accent_3" refType="h" fact="0.1264"/>
          <dgm:constr type="w" for="ch" forName="text_accent_3" refType="w" fact="0.0145"/>
          <dgm:constr type="h" for="ch" forName="text_accent_3" refType="h" fact="0.0251"/>
          <dgm:constr type="l" for="ch" forName="image_3" refType="w" fact="0.1939"/>
          <dgm:constr type="t" for="ch" forName="image_3" refType="h" fact="0.0048"/>
          <dgm:constr type="w" for="ch" forName="image_3" refType="w" fact="0.1239"/>
          <dgm:constr type="h" for="ch" forName="image_3" refType="h" fact="0.2147"/>
          <dgm:constr type="l" for="ch" forName="image_accent_3" refType="w" fact="0.199"/>
          <dgm:constr type="t" for="ch" forName="image_accent_3" refType="h" fact="0.0971"/>
          <dgm:constr type="w" for="ch" forName="image_accent_3" refType="w" fact="0.0145"/>
          <dgm:constr type="h" for="ch" forName="image_accent_3" refType="h" fact="0.0251"/>
          <dgm:constr type="l" for="ch" forName="text_4" refType="w" fact="0.2923"/>
          <dgm:constr type="t" for="ch" forName="text_4" refType="h" fact="0.1191"/>
          <dgm:constr type="w" for="ch" forName="text_4" refType="w" fact="0.1209"/>
          <dgm:constr type="h" for="ch" forName="text_4" refType="h" fact="0.2095"/>
          <dgm:constr type="l" for="ch" forName="text_accent_4" refType="w" fact="0.3963"/>
          <dgm:constr type="t" for="ch" forName="text_accent_4" refType="h" fact="0.2101"/>
          <dgm:constr type="w" for="ch" forName="text_accent_4" refType="w" fact="0.0145"/>
          <dgm:constr type="h" for="ch" forName="text_accent_4" refType="h" fact="0.0251"/>
          <dgm:constr type="l" for="ch" forName="image_4" refType="w" fact="0.3893"/>
          <dgm:constr type="t" for="ch" forName="image_4" refType="h" fact="0.2301"/>
          <dgm:constr type="w" for="ch" forName="image_4" refType="w" fact="0.1209"/>
          <dgm:constr type="h" for="ch" forName="image_4" refType="h" fact="0.2095"/>
          <dgm:constr type="l" for="ch" forName="image_accent_4" refType="w" fact="0.417"/>
          <dgm:constr type="t" for="ch" forName="image_accent_4" refType="h" fact="0.2342"/>
          <dgm:constr type="w" for="ch" forName="image_accent_4" refType="w" fact="0.0145"/>
          <dgm:constr type="h" for="ch" forName="image_accent_4" refType="h" fact="0.0251"/>
          <dgm:constr type="l" for="ch" forName="text_5" refType="w" fact="0.3891"/>
          <dgm:constr type="t" for="ch" forName="text_5" refType="h" fact="0.0069"/>
          <dgm:constr type="w" for="ch" forName="text_5" refType="w" fact="0.1209"/>
          <dgm:constr type="h" for="ch" forName="text_5" refType="h" fact="0.2095"/>
          <dgm:constr type="l" for="ch" forName="text_accent_5" refType="w" fact="0.4931"/>
          <dgm:constr type="t" for="ch" forName="text_accent_5" refType="h" fact="0.0974"/>
          <dgm:constr type="w" for="ch" forName="text_accent_5" refType="w" fact="0.0145"/>
          <dgm:constr type="h" for="ch" forName="text_accent_5" refType="h" fact="0.0251"/>
          <dgm:constr type="l" for="ch" forName="image_5" refType="w" fact="0.4861"/>
          <dgm:constr type="t" for="ch" forName="image_5" refType="h" fact="0.1173"/>
          <dgm:constr type="w" for="ch" forName="image_5" refType="w" fact="0.1209"/>
          <dgm:constr type="h" for="ch" forName="image_5" refType="h" fact="0.2095"/>
          <dgm:constr type="l" for="ch" forName="image_accent_5" refType="w" fact="0.5138"/>
          <dgm:constr type="t" for="ch" forName="image_accent_5" refType="h" fact="0.1215"/>
          <dgm:constr type="w" for="ch" forName="image_accent_5" refType="w" fact="0.0145"/>
          <dgm:constr type="h" for="ch" forName="image_accent_5" refType="h" fact="0.0251"/>
          <dgm:constr type="l" for="ch" forName="text_6" refType="w" fact="0.4865"/>
          <dgm:constr type="t" for="ch" forName="text_6" refType="h" fact="0.3413"/>
          <dgm:constr type="w" for="ch" forName="text_6" refType="w" fact="0.1209"/>
          <dgm:constr type="h" for="ch" forName="text_6" refType="h" fact="0.2095"/>
          <dgm:constr type="l" for="ch" forName="text_accent_6" refType="w" fact="0.5149"/>
          <dgm:constr type="t" for="ch" forName="text_accent_6" refType="h" fact="0.52"/>
          <dgm:constr type="w" for="ch" forName="text_accent_6" refType="w" fact="0.0145"/>
          <dgm:constr type="h" for="ch" forName="text_accent_6" refType="h" fact="0.0251"/>
          <dgm:constr type="l" for="ch" forName="image_6" refType="w" fact="0.3893"/>
          <dgm:constr type="t" for="ch" forName="image_6" refType="h" fact="0.4533"/>
          <dgm:constr type="w" for="ch" forName="image_6" refType="w" fact="0.1209"/>
          <dgm:constr type="h" for="ch" forName="image_6" refType="h" fact="0.2095"/>
          <dgm:constr type="l" for="ch" forName="image_accent_6" refType="w" fact="0.4923"/>
          <dgm:constr type="t" for="ch" forName="image_accent_6" refType="h" fact="0.5447"/>
          <dgm:constr type="w" for="ch" forName="image_accent_6" refType="w" fact="0.0145"/>
          <dgm:constr type="h" for="ch" forName="image_accent_6" refType="h" fact="0.0251"/>
          <dgm:constr type="l" for="ch" forName="image_7" refType="w" fact="0.098"/>
          <dgm:constr type="t" for="ch" forName="image_7" refType="h" fact="0.5668"/>
          <dgm:constr type="w" for="ch" forName="image_7" refType="w" fact="0.1209"/>
          <dgm:constr type="h" for="ch" forName="image_7" refType="h" fact="0.2095"/>
          <dgm:constr type="l" for="ch" forName="image_accent_7" refType="w" fact="0.1765"/>
          <dgm:constr type="t" for="ch" forName="image_accent_7" refType="h" fact="0.5725"/>
          <dgm:constr type="w" for="ch" forName="image_accent_7" refType="w" fact="0.0145"/>
          <dgm:constr type="h" for="ch" forName="image_accent_7" refType="h" fact="0.0251"/>
          <dgm:constr type="l" for="ch" forName="text_7" refType="w" fact="0.1941"/>
          <dgm:constr type="t" for="ch" forName="text_7" refType="h" fact="0.4525"/>
          <dgm:constr type="w" for="ch" forName="text_7" refType="w" fact="0.1239"/>
          <dgm:constr type="h" for="ch" forName="text_7" refType="h" fact="0.2147"/>
          <dgm:constr type="l" for="ch" forName="text_accent_7" refType="w" fact="0.1992"/>
          <dgm:constr type="t" for="ch" forName="text_accent_7" refType="h" fact="0.5448"/>
          <dgm:constr type="w" for="ch" forName="text_accent_7" refType="w" fact="0.0145"/>
          <dgm:constr type="h" for="ch" forName="text_accent_7" refType="h" fact="0.0251"/>
          <dgm:constr type="l" for="ch" forName="image_8" refType="w" fact="0.4859"/>
          <dgm:constr type="t" for="ch" forName="image_8" refType="h" fact="0.5673"/>
          <dgm:constr type="w" for="ch" forName="image_8" refType="w" fact="0.1209"/>
          <dgm:constr type="h" for="ch" forName="image_8" refType="h" fact="0.2095"/>
          <dgm:constr type="l" for="ch" forName="image_accent_8" refType="w" fact="0.5899"/>
          <dgm:constr type="t" for="ch" forName="image_accent_8" refType="h" fact="0.6583"/>
          <dgm:constr type="w" for="ch" forName="image_accent_8" refType="w" fact="0.0145"/>
          <dgm:constr type="h" for="ch" forName="image_accent_8" refType="h" fact="0.0251"/>
          <dgm:constr type="l" for="ch" forName="text_8" refType="w" fact="0.5832"/>
          <dgm:constr type="t" for="ch" forName="text_8" refType="h" fact="0.4543"/>
          <dgm:constr type="w" for="ch" forName="text_8" refType="w" fact="0.1209"/>
          <dgm:constr type="h" for="ch" forName="text_8" refType="h" fact="0.2095"/>
          <dgm:constr type="l" for="ch" forName="text_accent_8" refType="w" fact="0.6118"/>
          <dgm:constr type="t" for="ch" forName="text_accent_8" refType="h" fact="0.6343"/>
          <dgm:constr type="w" for="ch" forName="text_accent_8" refType="w" fact="0.0145"/>
          <dgm:constr type="h" for="ch" forName="text_accent_8" refType="h" fact="0.0251"/>
          <dgm:constr type="l" for="ch" forName="image_9" refType="w" fact="0.5833"/>
          <dgm:constr type="t" for="ch" forName="image_9" refType="h" fact="0.229"/>
          <dgm:constr type="w" for="ch" forName="image_9" refType="w" fact="0.1209"/>
          <dgm:constr type="h" for="ch" forName="image_9" refType="h" fact="0.2095"/>
          <dgm:constr type="l" for="ch" forName="image_accent_9" refType="w" fact="0.6618"/>
          <dgm:constr type="t" for="ch" forName="image_accent_9" refType="h" fact="0.2347"/>
          <dgm:constr type="w" for="ch" forName="image_accent_9" refType="w" fact="0.0145"/>
          <dgm:constr type="h" for="ch" forName="image_accent_9" refType="h" fact="0.0251"/>
          <dgm:constr type="l" for="ch" forName="text_9" refType="w" fact="0.5819"/>
          <dgm:constr type="t" for="ch" forName="text_9" refType="h" fact="0.0017"/>
          <dgm:constr type="w" for="ch" forName="text_9" refType="w" fact="0.1239"/>
          <dgm:constr type="h" for="ch" forName="text_9" refType="h" fact="0.2147"/>
          <dgm:constr type="l" for="ch" forName="text_accent_9" refType="w" fact="0.6618"/>
          <dgm:constr type="t" for="ch" forName="text_accent_9" refType="h" fact="0.1844"/>
          <dgm:constr type="w" for="ch" forName="text_accent_9" refType="w" fact="0.0145"/>
          <dgm:constr type="h" for="ch" forName="text_accent_9" refType="h" fact="0.0251"/>
          <dgm:constr type="l" for="ch" forName="text_10" refType="w" fact="0.2919"/>
          <dgm:constr type="t" for="ch" forName="text_10" refType="h" fact="0.5673"/>
          <dgm:constr type="w" for="ch" forName="text_10" refType="w" fact="0.1209"/>
          <dgm:constr type="h" for="ch" forName="text_10" refType="h" fact="0.2095"/>
          <dgm:constr type="l" for="ch" forName="text_accent_10" refType="w" fact="0.3204"/>
          <dgm:constr type="t" for="ch" forName="text_accent_10" refType="h" fact="0.746"/>
          <dgm:constr type="w" for="ch" forName="text_accent_10" refType="w" fact="0.0145"/>
          <dgm:constr type="h" for="ch" forName="text_accent_10" refType="h" fact="0.0251"/>
          <dgm:constr type="l" for="ch" forName="image_10" refType="w" fact="0.1947"/>
          <dgm:constr type="t" for="ch" forName="image_10" refType="h" fact="0.6792"/>
          <dgm:constr type="w" for="ch" forName="image_10" refType="w" fact="0.1209"/>
          <dgm:constr type="h" for="ch" forName="image_10" refType="h" fact="0.2095"/>
          <dgm:constr type="l" for="ch" forName="image_accent_10" refType="w" fact="0.2977"/>
          <dgm:constr type="t" for="ch" forName="image_accent_10" refType="h" fact="0.7707"/>
          <dgm:constr type="w" for="ch" forName="image_accent_10" refType="w" fact="0.0145"/>
          <dgm:constr type="h" for="ch" forName="image_accent_10" refType="h" fact="0.0251"/>
          <dgm:constr type="l" for="ch" forName="text_11" refType="w" fact="0.4864"/>
          <dgm:constr type="t" for="ch" forName="text_11" refType="h" fact="0.7905"/>
          <dgm:constr type="w" for="ch" forName="text_11" refType="w" fact="0.1209"/>
          <dgm:constr type="h" for="ch" forName="text_11" refType="h" fact="0.2095"/>
          <dgm:constr type="l" for="ch" forName="text_accent_11" refType="w" fact="0.4891"/>
          <dgm:constr type="t" for="ch" forName="text_accent_11" refType="h" fact="0.8827"/>
          <dgm:constr type="w" for="ch" forName="text_accent_11" refType="w" fact="0.0145"/>
          <dgm:constr type="h" for="ch" forName="text_accent_11" refType="h" fact="0.0251"/>
          <dgm:constr type="l" for="ch" forName="image_11" refType="w" fact="0.3878"/>
          <dgm:constr type="t" for="ch" forName="image_11" refType="h" fact="0.6769"/>
          <dgm:constr type="w" for="ch" forName="image_11" refType="w" fact="0.1239"/>
          <dgm:constr type="h" for="ch" forName="image_11" refType="h" fact="0.2147"/>
          <dgm:constr type="l" for="ch" forName="image_accent_11" refType="w" fact="0.4677"/>
          <dgm:constr type="t" for="ch" forName="image_accent_11" refType="h" fact="0.8596"/>
          <dgm:constr type="w" for="ch" forName="image_accent_11" refType="w" fact="0.0145"/>
          <dgm:constr type="h" for="ch" forName="image_accent_11" refType="h" fact="0.0251"/>
          <dgm:constr type="l" for="ch" forName="image_12" refType="w" fact="0.6805"/>
          <dgm:constr type="t" for="ch" forName="image_12" refType="h" fact="0.566"/>
          <dgm:constr type="w" for="ch" forName="image_12" refType="w" fact="0.1209"/>
          <dgm:constr type="h" for="ch" forName="image_12" refType="h" fact="0.2095"/>
          <dgm:constr type="l" for="ch" forName="image_accent_12" refType="w" fact="0.7089"/>
          <dgm:constr type="t" for="ch" forName="image_accent_12" refType="h" fact="0.7447"/>
          <dgm:constr type="w" for="ch" forName="image_accent_12" refType="w" fact="0.0145"/>
          <dgm:constr type="h" for="ch" forName="image_accent_12" refType="h" fact="0.0251"/>
          <dgm:constr type="l" for="ch" forName="text_12" refType="w" fact="0.5833"/>
          <dgm:constr type="t" for="ch" forName="text_12" refType="h" fact="0.678"/>
          <dgm:constr type="w" for="ch" forName="text_12" refType="w" fact="0.1209"/>
          <dgm:constr type="h" for="ch" forName="text_12" refType="h" fact="0.2095"/>
          <dgm:constr type="l" for="ch" forName="text_accent_12" refType="w" fact="0.6862"/>
          <dgm:constr type="t" for="ch" forName="text_accent_12" refType="h" fact="0.7694"/>
          <dgm:constr type="w" for="ch" forName="text_accent_12" refType="w" fact="0.0145"/>
          <dgm:constr type="h" for="ch" forName="text_accent_12" refType="h" fact="0.0251"/>
          <dgm:constr type="l" for="ch" forName="text_13" refType="w" fact="0.681"/>
          <dgm:constr type="t" for="ch" forName="text_13" refType="h" fact="0.3415"/>
          <dgm:constr type="w" for="ch" forName="text_13" refType="w" fact="0.1209"/>
          <dgm:constr type="h" for="ch" forName="text_13" refType="h" fact="0.2095"/>
          <dgm:constr type="l" for="ch" forName="text_accent_13" refType="w" fact="0.7595"/>
          <dgm:constr type="t" for="ch" forName="text_accent_13" refType="h" fact="0.3472"/>
          <dgm:constr type="w" for="ch" forName="text_accent_13" refType="w" fact="0.0145"/>
          <dgm:constr type="h" for="ch" forName="text_accent_13" refType="h" fact="0.0251"/>
          <dgm:constr type="l" for="ch" forName="image_13" refType="w" fact="0.6796"/>
          <dgm:constr type="t" for="ch" forName="image_13" refType="h" fact="0.1142"/>
          <dgm:constr type="w" for="ch" forName="image_13" refType="w" fact="0.1239"/>
          <dgm:constr type="h" for="ch" forName="image_13" refType="h" fact="0.2147"/>
          <dgm:constr type="l" for="ch" forName="image_accent_13" refType="w" fact="0.7596"/>
          <dgm:constr type="t" for="ch" forName="image_accent_13" refType="h" fact="0.2968"/>
          <dgm:constr type="w" for="ch" forName="image_accent_13" refType="w" fact="0.0145"/>
          <dgm:constr type="h" for="ch" forName="image_accent_13" refType="h" fact="0.0251"/>
          <dgm:constr type="l" for="ch" forName="text_14" refType="w" fact="0.7789"/>
          <dgm:constr type="t" for="ch" forName="text_14" refType="h" fact="0.6774"/>
          <dgm:constr type="w" for="ch" forName="text_14" refType="w" fact="0.1209"/>
          <dgm:constr type="h" for="ch" forName="text_14" refType="h" fact="0.2095"/>
          <dgm:constr type="l" for="ch" forName="text_accent_14" refType="w" fact="0.8574"/>
          <dgm:constr type="t" for="ch" forName="text_accent_14" refType="h" fact="0.683"/>
          <dgm:constr type="w" for="ch" forName="text_accent_14" refType="w" fact="0.0145"/>
          <dgm:constr type="h" for="ch" forName="text_accent_14" refType="h" fact="0.0251"/>
          <dgm:constr type="l" for="ch" forName="image_14" refType="w" fact="0.778"/>
          <dgm:constr type="t" for="ch" forName="image_14" refType="h" fact="0.4501"/>
          <dgm:constr type="w" for="ch" forName="image_14" refType="w" fact="0.1239"/>
          <dgm:constr type="h" for="ch" forName="image_14" refType="h" fact="0.2147"/>
          <dgm:constr type="l" for="ch" forName="image_accent_14" refType="w" fact="0.858"/>
          <dgm:constr type="t" for="ch" forName="image_accent_14" refType="h" fact="0.6327"/>
          <dgm:constr type="w" for="ch" forName="image_accent_14" refType="w" fact="0.0145"/>
          <dgm:constr type="h" for="ch" forName="image_accent_14" refType="h" fact="0.0251"/>
          <dgm:constr type="l" for="ch" forName="text_15" refType="w" fact="0.779"/>
          <dgm:constr type="t" for="ch" forName="text_15" refType="h" fact="0.2273"/>
          <dgm:constr type="w" for="ch" forName="text_15" refType="w" fact="0.1209"/>
          <dgm:constr type="h" for="ch" forName="text_15" refType="h" fact="0.2095"/>
          <dgm:constr type="l" for="ch" forName="text_accent_15" refType="w" fact="0.8575"/>
          <dgm:constr type="t" for="ch" forName="text_accent_15" refType="h" fact="0.233"/>
          <dgm:constr type="w" for="ch" forName="text_accent_15" refType="w" fact="0.0145"/>
          <dgm:constr type="h" for="ch" forName="text_accent_15" refType="h" fact="0.0251"/>
          <dgm:constr type="l" for="ch" forName="image_15" refType="w" fact="0.7776"/>
          <dgm:constr type="t" for="ch" forName="image_15" refType="h" fact="0"/>
          <dgm:constr type="w" for="ch" forName="image_15" refType="w" fact="0.1239"/>
          <dgm:constr type="h" for="ch" forName="image_15" refType="h" fact="0.2147"/>
          <dgm:constr type="l" for="ch" forName="image_accent_15" refType="w" fact="0.8575"/>
          <dgm:constr type="t" for="ch" forName="image_accent_15" refType="h" fact="0.1826"/>
          <dgm:constr type="w" for="ch" forName="image_accent_15" refType="w" fact="0.0145"/>
          <dgm:constr type="h" for="ch" forName="image_accent_15" refType="h" fact="0.0251"/>
          <dgm:constr type="l" for="ch" forName="text_16" refType="w" fact="0.8774"/>
          <dgm:constr type="t" for="ch" forName="text_16" refType="h" fact="0.7895"/>
          <dgm:constr type="w" for="ch" forName="text_16" refType="w" fact="0.1209"/>
          <dgm:constr type="h" for="ch" forName="text_16" refType="h" fact="0.2095"/>
          <dgm:constr type="l" for="ch" forName="text_accent_16" refType="w" fact="0.9559"/>
          <dgm:constr type="t" for="ch" forName="text_accent_16" refType="h" fact="0.7952"/>
          <dgm:constr type="w" for="ch" forName="text_accent_16" refType="w" fact="0.0145"/>
          <dgm:constr type="h" for="ch" forName="text_accent_16" refType="h" fact="0.0251"/>
          <dgm:constr type="l" for="ch" forName="image_16" refType="w" fact="0.876"/>
          <dgm:constr type="t" for="ch" forName="image_16" refType="h" fact="0.5622"/>
          <dgm:constr type="w" for="ch" forName="image_16" refType="w" fact="0.1239"/>
          <dgm:constr type="h" for="ch" forName="image_16" refType="h" fact="0.2147"/>
          <dgm:constr type="l" for="ch" forName="image_accent_16" refType="w" fact="0.956"/>
          <dgm:constr type="t" for="ch" forName="image_accent_16" refType="h" fact="0.7449"/>
          <dgm:constr type="w" for="ch" forName="image_accent_16" refType="w" fact="0.0145"/>
          <dgm:constr type="h" for="ch" forName="image_accent_16" refType="h" fact="0.0251"/>
          <dgm:constr type="l" for="ch" forName="text_17" refType="w" fact="0.8776"/>
          <dgm:constr type="t" for="ch" forName="text_17" refType="h" fact="0.3388"/>
          <dgm:constr type="w" for="ch" forName="text_17" refType="w" fact="0.1209"/>
          <dgm:constr type="h" for="ch" forName="text_17" refType="h" fact="0.2095"/>
          <dgm:constr type="l" for="ch" forName="text_accent_17" refType="w" fact="0.9561"/>
          <dgm:constr type="t" for="ch" forName="text_accent_17" refType="h" fact="0.3445"/>
          <dgm:constr type="w" for="ch" forName="text_accent_17" refType="w" fact="0.0145"/>
          <dgm:constr type="h" for="ch" forName="text_accent_17" refType="h" fact="0.0251"/>
          <dgm:constr type="l" for="ch" forName="image_17" refType="w" fact="0.8761"/>
          <dgm:constr type="t" for="ch" forName="image_17" refType="h" fact="0.1115"/>
          <dgm:constr type="w" for="ch" forName="image_17" refType="w" fact="0.1239"/>
          <dgm:constr type="h" for="ch" forName="image_17" refType="h" fact="0.2147"/>
          <dgm:constr type="l" for="ch" forName="image_accent_17" refType="w" fact="0.9561"/>
          <dgm:constr type="t" for="ch" forName="image_accent_17" refType="h" fact="0.2941"/>
          <dgm:constr type="w" for="ch" forName="image_accent_17" refType="w" fact="0.0145"/>
          <dgm:constr type="h" for="ch" forName="image_accent_17" refType="h" fact="0.0251"/>
        </dgm:constrLst>
      </dgm:if>
      <dgm:if name="Name19" axis="ch" ptType="node" func="cnt" op="equ" val="18">
        <dgm:alg type="composite">
          <dgm:param type="ar" val="2.2083"/>
        </dgm:alg>
        <dgm:constrLst>
          <dgm:constr type="primFontSz" for="des" ptType="node" op="equ" val="65"/>
          <dgm:constr type="l" for="ch" forName="text_1" refType="w" fact="0.0898"/>
          <dgm:constr type="t" for="ch" forName="text_1" refType="h" fact="0.3421"/>
          <dgm:constr type="w" for="ch" forName="text_1" refType="w" fact="0.11"/>
          <dgm:constr type="h" for="ch" forName="text_1" refType="h" fact="0.2095"/>
          <dgm:constr type="l" for="ch" forName="text_accent_1" refType="w" fact="0.0922"/>
          <dgm:constr type="t" for="ch" forName="text_accent_1" refType="h" fact="0.4343"/>
          <dgm:constr type="w" for="ch" forName="text_accent_1" refType="w" fact="0.0132"/>
          <dgm:constr type="h" for="ch" forName="text_accent_1" refType="h" fact="0.0251"/>
          <dgm:constr type="l" for="ch" forName="image_1" refType="w" fact="0"/>
          <dgm:constr type="t" for="ch" forName="image_1" refType="h" fact="0.2285"/>
          <dgm:constr type="w" for="ch" forName="image_1" refType="w" fact="0.1128"/>
          <dgm:constr type="h" for="ch" forName="image_1" refType="h" fact="0.2147"/>
          <dgm:constr type="l" for="ch" forName="image_accent_1" refType="w" fact="0.0728"/>
          <dgm:constr type="t" for="ch" forName="image_accent_1" refType="h" fact="0.4111"/>
          <dgm:constr type="w" for="ch" forName="image_accent_1" refType="w" fact="0.0132"/>
          <dgm:constr type="h" for="ch" forName="image_accent_1" refType="h" fact="0.0251"/>
          <dgm:constr type="l" for="ch" forName="image_2" refType="w" fact="0.2663"/>
          <dgm:constr type="t" for="ch" forName="image_2" refType="h" fact="0.3421"/>
          <dgm:constr type="w" for="ch" forName="image_2" refType="w" fact="0.11"/>
          <dgm:constr type="h" for="ch" forName="image_2" refType="h" fact="0.2095"/>
          <dgm:constr type="l" for="ch" forName="image_accent_2" refType="w" fact="0.2687"/>
          <dgm:constr type="t" for="ch" forName="image_accent_2" refType="h" fact="0.4343"/>
          <dgm:constr type="w" for="ch" forName="image_accent_2" refType="w" fact="0.0132"/>
          <dgm:constr type="h" for="ch" forName="image_accent_2" refType="h" fact="0.0251"/>
          <dgm:constr type="l" for="ch" forName="text_2" refType="w" fact="0.1765"/>
          <dgm:constr type="t" for="ch" forName="text_2" refType="h" fact="0.2285"/>
          <dgm:constr type="w" for="ch" forName="text_2" refType="w" fact="0.1128"/>
          <dgm:constr type="h" for="ch" forName="text_2" refType="h" fact="0.2147"/>
          <dgm:constr type="l" for="ch" forName="text_accent_2" refType="w" fact="0.2493"/>
          <dgm:constr type="t" for="ch" forName="text_accent_2" refType="h" fact="0.4111"/>
          <dgm:constr type="w" for="ch" forName="text_accent_2" refType="w" fact="0.0132"/>
          <dgm:constr type="h" for="ch" forName="text_accent_2" refType="h" fact="0.0251"/>
          <dgm:constr type="l" for="ch" forName="text_3" refType="w" fact="0.0897"/>
          <dgm:constr type="t" for="ch" forName="text_3" refType="h" fact="0.1207"/>
          <dgm:constr type="w" for="ch" forName="text_3" refType="w" fact="0.11"/>
          <dgm:constr type="h" for="ch" forName="text_3" refType="h" fact="0.2095"/>
          <dgm:constr type="l" for="ch" forName="text_accent_3" refType="w" fact="0.1612"/>
          <dgm:constr type="t" for="ch" forName="text_accent_3" refType="h" fact="0.1264"/>
          <dgm:constr type="w" for="ch" forName="text_accent_3" refType="w" fact="0.0132"/>
          <dgm:constr type="h" for="ch" forName="text_accent_3" refType="h" fact="0.0251"/>
          <dgm:constr type="l" for="ch" forName="image_3" refType="w" fact="0.1765"/>
          <dgm:constr type="t" for="ch" forName="image_3" refType="h" fact="0.0048"/>
          <dgm:constr type="w" for="ch" forName="image_3" refType="w" fact="0.1128"/>
          <dgm:constr type="h" for="ch" forName="image_3" refType="h" fact="0.2147"/>
          <dgm:constr type="l" for="ch" forName="image_accent_3" refType="w" fact="0.1812"/>
          <dgm:constr type="t" for="ch" forName="image_accent_3" refType="h" fact="0.0971"/>
          <dgm:constr type="w" for="ch" forName="image_accent_3" refType="w" fact="0.0132"/>
          <dgm:constr type="h" for="ch" forName="image_accent_3" refType="h" fact="0.0251"/>
          <dgm:constr type="l" for="ch" forName="text_4" refType="w" fact="0.2661"/>
          <dgm:constr type="t" for="ch" forName="text_4" refType="h" fact="0.1191"/>
          <dgm:constr type="w" for="ch" forName="text_4" refType="w" fact="0.11"/>
          <dgm:constr type="h" for="ch" forName="text_4" refType="h" fact="0.2095"/>
          <dgm:constr type="l" for="ch" forName="text_accent_4" refType="w" fact="0.3608"/>
          <dgm:constr type="t" for="ch" forName="text_accent_4" refType="h" fact="0.2101"/>
          <dgm:constr type="w" for="ch" forName="text_accent_4" refType="w" fact="0.0132"/>
          <dgm:constr type="h" for="ch" forName="text_accent_4" refType="h" fact="0.0251"/>
          <dgm:constr type="l" for="ch" forName="image_4" refType="w" fact="0.3544"/>
          <dgm:constr type="t" for="ch" forName="image_4" refType="h" fact="0.2301"/>
          <dgm:constr type="w" for="ch" forName="image_4" refType="w" fact="0.11"/>
          <dgm:constr type="h" for="ch" forName="image_4" refType="h" fact="0.2095"/>
          <dgm:constr type="l" for="ch" forName="image_accent_4" refType="w" fact="0.3796"/>
          <dgm:constr type="t" for="ch" forName="image_accent_4" refType="h" fact="0.2342"/>
          <dgm:constr type="w" for="ch" forName="image_accent_4" refType="w" fact="0.0132"/>
          <dgm:constr type="h" for="ch" forName="image_accent_4" refType="h" fact="0.0251"/>
          <dgm:constr type="l" for="ch" forName="text_5" refType="w" fact="0.3543"/>
          <dgm:constr type="t" for="ch" forName="text_5" refType="h" fact="0.0069"/>
          <dgm:constr type="w" for="ch" forName="text_5" refType="w" fact="0.11"/>
          <dgm:constr type="h" for="ch" forName="text_5" refType="h" fact="0.2095"/>
          <dgm:constr type="l" for="ch" forName="text_accent_5" refType="w" fact="0.4489"/>
          <dgm:constr type="t" for="ch" forName="text_accent_5" refType="h" fact="0.0974"/>
          <dgm:constr type="w" for="ch" forName="text_accent_5" refType="w" fact="0.0132"/>
          <dgm:constr type="h" for="ch" forName="text_accent_5" refType="h" fact="0.0251"/>
          <dgm:constr type="l" for="ch" forName="image_5" refType="w" fact="0.4425"/>
          <dgm:constr type="t" for="ch" forName="image_5" refType="h" fact="0.1173"/>
          <dgm:constr type="w" for="ch" forName="image_5" refType="w" fact="0.11"/>
          <dgm:constr type="h" for="ch" forName="image_5" refType="h" fact="0.2095"/>
          <dgm:constr type="l" for="ch" forName="image_accent_5" refType="w" fact="0.4677"/>
          <dgm:constr type="t" for="ch" forName="image_accent_5" refType="h" fact="0.1215"/>
          <dgm:constr type="w" for="ch" forName="image_accent_5" refType="w" fact="0.0132"/>
          <dgm:constr type="h" for="ch" forName="image_accent_5" refType="h" fact="0.0251"/>
          <dgm:constr type="l" for="ch" forName="text_6" refType="w" fact="0.4429"/>
          <dgm:constr type="t" for="ch" forName="text_6" refType="h" fact="0.3413"/>
          <dgm:constr type="w" for="ch" forName="text_6" refType="w" fact="0.11"/>
          <dgm:constr type="h" for="ch" forName="text_6" refType="h" fact="0.2095"/>
          <dgm:constr type="l" for="ch" forName="text_accent_6" refType="w" fact="0.4688"/>
          <dgm:constr type="t" for="ch" forName="text_accent_6" refType="h" fact="0.52"/>
          <dgm:constr type="w" for="ch" forName="text_accent_6" refType="w" fact="0.0132"/>
          <dgm:constr type="h" for="ch" forName="text_accent_6" refType="h" fact="0.0251"/>
          <dgm:constr type="l" for="ch" forName="image_6" refType="w" fact="0.3544"/>
          <dgm:constr type="t" for="ch" forName="image_6" refType="h" fact="0.4533"/>
          <dgm:constr type="w" for="ch" forName="image_6" refType="w" fact="0.11"/>
          <dgm:constr type="h" for="ch" forName="image_6" refType="h" fact="0.2095"/>
          <dgm:constr type="l" for="ch" forName="image_accent_6" refType="w" fact="0.4482"/>
          <dgm:constr type="t" for="ch" forName="image_accent_6" refType="h" fact="0.5447"/>
          <dgm:constr type="w" for="ch" forName="image_accent_6" refType="w" fact="0.0132"/>
          <dgm:constr type="h" for="ch" forName="image_accent_6" refType="h" fact="0.0251"/>
          <dgm:constr type="l" for="ch" forName="image_7" refType="w" fact="0.0892"/>
          <dgm:constr type="t" for="ch" forName="image_7" refType="h" fact="0.5668"/>
          <dgm:constr type="w" for="ch" forName="image_7" refType="w" fact="0.11"/>
          <dgm:constr type="h" for="ch" forName="image_7" refType="h" fact="0.2095"/>
          <dgm:constr type="l" for="ch" forName="image_accent_7" refType="w" fact="0.1607"/>
          <dgm:constr type="t" for="ch" forName="image_accent_7" refType="h" fact="0.5725"/>
          <dgm:constr type="w" for="ch" forName="image_accent_7" refType="w" fact="0.0132"/>
          <dgm:constr type="h" for="ch" forName="image_accent_7" refType="h" fact="0.0251"/>
          <dgm:constr type="l" for="ch" forName="text_7" refType="w" fact="0.1767"/>
          <dgm:constr type="t" for="ch" forName="text_7" refType="h" fact="0.4525"/>
          <dgm:constr type="w" for="ch" forName="text_7" refType="w" fact="0.1128"/>
          <dgm:constr type="h" for="ch" forName="text_7" refType="h" fact="0.2147"/>
          <dgm:constr type="l" for="ch" forName="text_accent_7" refType="w" fact="0.1814"/>
          <dgm:constr type="t" for="ch" forName="text_accent_7" refType="h" fact="0.5448"/>
          <dgm:constr type="w" for="ch" forName="text_accent_7" refType="w" fact="0.0132"/>
          <dgm:constr type="h" for="ch" forName="text_accent_7" refType="h" fact="0.0251"/>
          <dgm:constr type="l" for="ch" forName="image_8" refType="w" fact="0.4424"/>
          <dgm:constr type="t" for="ch" forName="image_8" refType="h" fact="0.5673"/>
          <dgm:constr type="w" for="ch" forName="image_8" refType="w" fact="0.11"/>
          <dgm:constr type="h" for="ch" forName="image_8" refType="h" fact="0.2095"/>
          <dgm:constr type="l" for="ch" forName="image_accent_8" refType="w" fact="0.537"/>
          <dgm:constr type="t" for="ch" forName="image_accent_8" refType="h" fact="0.6583"/>
          <dgm:constr type="w" for="ch" forName="image_accent_8" refType="w" fact="0.0132"/>
          <dgm:constr type="h" for="ch" forName="image_accent_8" refType="h" fact="0.0251"/>
          <dgm:constr type="l" for="ch" forName="text_8" refType="w" fact="0.531"/>
          <dgm:constr type="t" for="ch" forName="text_8" refType="h" fact="0.4543"/>
          <dgm:constr type="w" for="ch" forName="text_8" refType="w" fact="0.11"/>
          <dgm:constr type="h" for="ch" forName="text_8" refType="h" fact="0.2095"/>
          <dgm:constr type="l" for="ch" forName="text_accent_8" refType="w" fact="0.557"/>
          <dgm:constr type="t" for="ch" forName="text_accent_8" refType="h" fact="0.6343"/>
          <dgm:constr type="w" for="ch" forName="text_accent_8" refType="w" fact="0.0132"/>
          <dgm:constr type="h" for="ch" forName="text_accent_8" refType="h" fact="0.0251"/>
          <dgm:constr type="l" for="ch" forName="image_9" refType="w" fact="0.531"/>
          <dgm:constr type="t" for="ch" forName="image_9" refType="h" fact="0.229"/>
          <dgm:constr type="w" for="ch" forName="image_9" refType="w" fact="0.11"/>
          <dgm:constr type="h" for="ch" forName="image_9" refType="h" fact="0.2095"/>
          <dgm:constr type="l" for="ch" forName="image_accent_9" refType="w" fact="0.6025"/>
          <dgm:constr type="t" for="ch" forName="image_accent_9" refType="h" fact="0.2347"/>
          <dgm:constr type="w" for="ch" forName="image_accent_9" refType="w" fact="0.0132"/>
          <dgm:constr type="h" for="ch" forName="image_accent_9" refType="h" fact="0.0251"/>
          <dgm:constr type="l" for="ch" forName="text_9" refType="w" fact="0.5297"/>
          <dgm:constr type="t" for="ch" forName="text_9" refType="h" fact="0.0017"/>
          <dgm:constr type="w" for="ch" forName="text_9" refType="w" fact="0.1128"/>
          <dgm:constr type="h" for="ch" forName="text_9" refType="h" fact="0.2147"/>
          <dgm:constr type="l" for="ch" forName="text_accent_9" refType="w" fact="0.6025"/>
          <dgm:constr type="t" for="ch" forName="text_accent_9" refType="h" fact="0.1844"/>
          <dgm:constr type="w" for="ch" forName="text_accent_9" refType="w" fact="0.0132"/>
          <dgm:constr type="h" for="ch" forName="text_accent_9" refType="h" fact="0.0251"/>
          <dgm:constr type="l" for="ch" forName="text_10" refType="w" fact="0.2658"/>
          <dgm:constr type="t" for="ch" forName="text_10" refType="h" fact="0.5673"/>
          <dgm:constr type="w" for="ch" forName="text_10" refType="w" fact="0.11"/>
          <dgm:constr type="h" for="ch" forName="text_10" refType="h" fact="0.2095"/>
          <dgm:constr type="l" for="ch" forName="text_accent_10" refType="w" fact="0.2917"/>
          <dgm:constr type="t" for="ch" forName="text_accent_10" refType="h" fact="0.746"/>
          <dgm:constr type="w" for="ch" forName="text_accent_10" refType="w" fact="0.0132"/>
          <dgm:constr type="h" for="ch" forName="text_accent_10" refType="h" fact="0.0251"/>
          <dgm:constr type="l" for="ch" forName="image_10" refType="w" fact="0.1773"/>
          <dgm:constr type="t" for="ch" forName="image_10" refType="h" fact="0.6792"/>
          <dgm:constr type="w" for="ch" forName="image_10" refType="w" fact="0.11"/>
          <dgm:constr type="h" for="ch" forName="image_10" refType="h" fact="0.2095"/>
          <dgm:constr type="l" for="ch" forName="image_accent_10" refType="w" fact="0.271"/>
          <dgm:constr type="t" for="ch" forName="image_accent_10" refType="h" fact="0.7707"/>
          <dgm:constr type="w" for="ch" forName="image_accent_10" refType="w" fact="0.0132"/>
          <dgm:constr type="h" for="ch" forName="image_accent_10" refType="h" fact="0.0251"/>
          <dgm:constr type="l" for="ch" forName="text_11" refType="w" fact="0.4428"/>
          <dgm:constr type="t" for="ch" forName="text_11" refType="h" fact="0.7905"/>
          <dgm:constr type="w" for="ch" forName="text_11" refType="w" fact="0.11"/>
          <dgm:constr type="h" for="ch" forName="text_11" refType="h" fact="0.2095"/>
          <dgm:constr type="l" for="ch" forName="text_accent_11" refType="w" fact="0.4452"/>
          <dgm:constr type="t" for="ch" forName="text_accent_11" refType="h" fact="0.8827"/>
          <dgm:constr type="w" for="ch" forName="text_accent_11" refType="w" fact="0.0132"/>
          <dgm:constr type="h" for="ch" forName="text_accent_11" refType="h" fact="0.0251"/>
          <dgm:constr type="l" for="ch" forName="image_11" refType="w" fact="0.353"/>
          <dgm:constr type="t" for="ch" forName="image_11" refType="h" fact="0.6769"/>
          <dgm:constr type="w" for="ch" forName="image_11" refType="w" fact="0.1128"/>
          <dgm:constr type="h" for="ch" forName="image_11" refType="h" fact="0.2147"/>
          <dgm:constr type="l" for="ch" forName="image_accent_11" refType="w" fact="0.4258"/>
          <dgm:constr type="t" for="ch" forName="image_accent_11" refType="h" fact="0.8596"/>
          <dgm:constr type="w" for="ch" forName="image_accent_11" refType="w" fact="0.0132"/>
          <dgm:constr type="h" for="ch" forName="image_accent_11" refType="h" fact="0.0251"/>
          <dgm:constr type="l" for="ch" forName="image_12" refType="w" fact="0.6195"/>
          <dgm:constr type="t" for="ch" forName="image_12" refType="h" fact="0.566"/>
          <dgm:constr type="w" for="ch" forName="image_12" refType="w" fact="0.11"/>
          <dgm:constr type="h" for="ch" forName="image_12" refType="h" fact="0.2095"/>
          <dgm:constr type="l" for="ch" forName="image_accent_12" refType="w" fact="0.6454"/>
          <dgm:constr type="t" for="ch" forName="image_accent_12" refType="h" fact="0.7447"/>
          <dgm:constr type="w" for="ch" forName="image_accent_12" refType="w" fact="0.0132"/>
          <dgm:constr type="h" for="ch" forName="image_accent_12" refType="h" fact="0.0251"/>
          <dgm:constr type="l" for="ch" forName="text_12" refType="w" fact="0.531"/>
          <dgm:constr type="t" for="ch" forName="text_12" refType="h" fact="0.678"/>
          <dgm:constr type="w" for="ch" forName="text_12" refType="w" fact="0.11"/>
          <dgm:constr type="h" for="ch" forName="text_12" refType="h" fact="0.2095"/>
          <dgm:constr type="l" for="ch" forName="text_accent_12" refType="w" fact="0.6248"/>
          <dgm:constr type="t" for="ch" forName="text_accent_12" refType="h" fact="0.7694"/>
          <dgm:constr type="w" for="ch" forName="text_accent_12" refType="w" fact="0.0132"/>
          <dgm:constr type="h" for="ch" forName="text_accent_12" refType="h" fact="0.0251"/>
          <dgm:constr type="l" for="ch" forName="text_13" refType="w" fact="0.62"/>
          <dgm:constr type="t" for="ch" forName="text_13" refType="h" fact="0.3415"/>
          <dgm:constr type="w" for="ch" forName="text_13" refType="w" fact="0.11"/>
          <dgm:constr type="h" for="ch" forName="text_13" refType="h" fact="0.2095"/>
          <dgm:constr type="l" for="ch" forName="text_accent_13" refType="w" fact="0.6915"/>
          <dgm:constr type="t" for="ch" forName="text_accent_13" refType="h" fact="0.3472"/>
          <dgm:constr type="w" for="ch" forName="text_accent_13" refType="w" fact="0.0132"/>
          <dgm:constr type="h" for="ch" forName="text_accent_13" refType="h" fact="0.0251"/>
          <dgm:constr type="l" for="ch" forName="image_13" refType="w" fact="0.6187"/>
          <dgm:constr type="t" for="ch" forName="image_13" refType="h" fact="0.1142"/>
          <dgm:constr type="w" for="ch" forName="image_13" refType="w" fact="0.1128"/>
          <dgm:constr type="h" for="ch" forName="image_13" refType="h" fact="0.2147"/>
          <dgm:constr type="l" for="ch" forName="image_accent_13" refType="w" fact="0.6915"/>
          <dgm:constr type="t" for="ch" forName="image_accent_13" refType="h" fact="0.2968"/>
          <dgm:constr type="w" for="ch" forName="image_accent_13" refType="w" fact="0.0132"/>
          <dgm:constr type="h" for="ch" forName="image_accent_13" refType="h" fact="0.0251"/>
          <dgm:constr type="l" for="ch" forName="text_14" refType="w" fact="0.7091"/>
          <dgm:constr type="t" for="ch" forName="text_14" refType="h" fact="0.6774"/>
          <dgm:constr type="w" for="ch" forName="text_14" refType="w" fact="0.11"/>
          <dgm:constr type="h" for="ch" forName="text_14" refType="h" fact="0.2095"/>
          <dgm:constr type="l" for="ch" forName="text_accent_14" refType="w" fact="0.7805"/>
          <dgm:constr type="t" for="ch" forName="text_accent_14" refType="h" fact="0.683"/>
          <dgm:constr type="w" for="ch" forName="text_accent_14" refType="w" fact="0.0132"/>
          <dgm:constr type="h" for="ch" forName="text_accent_14" refType="h" fact="0.0251"/>
          <dgm:constr type="l" for="ch" forName="image_14" refType="w" fact="0.7083"/>
          <dgm:constr type="t" for="ch" forName="image_14" refType="h" fact="0.4501"/>
          <dgm:constr type="w" for="ch" forName="image_14" refType="w" fact="0.1128"/>
          <dgm:constr type="h" for="ch" forName="image_14" refType="h" fact="0.2147"/>
          <dgm:constr type="l" for="ch" forName="image_accent_14" refType="w" fact="0.7811"/>
          <dgm:constr type="t" for="ch" forName="image_accent_14" refType="h" fact="0.6327"/>
          <dgm:constr type="w" for="ch" forName="image_accent_14" refType="w" fact="0.0132"/>
          <dgm:constr type="h" for="ch" forName="image_accent_14" refType="h" fact="0.0251"/>
          <dgm:constr type="l" for="ch" forName="text_15" refType="w" fact="0.7092"/>
          <dgm:constr type="t" for="ch" forName="text_15" refType="h" fact="0.2273"/>
          <dgm:constr type="w" for="ch" forName="text_15" refType="w" fact="0.11"/>
          <dgm:constr type="h" for="ch" forName="text_15" refType="h" fact="0.2095"/>
          <dgm:constr type="l" for="ch" forName="text_accent_15" refType="w" fact="0.7806"/>
          <dgm:constr type="t" for="ch" forName="text_accent_15" refType="h" fact="0.233"/>
          <dgm:constr type="w" for="ch" forName="text_accent_15" refType="w" fact="0.0132"/>
          <dgm:constr type="h" for="ch" forName="text_accent_15" refType="h" fact="0.0251"/>
          <dgm:constr type="l" for="ch" forName="image_15" refType="w" fact="0.7079"/>
          <dgm:constr type="t" for="ch" forName="image_15" refType="h" fact="0"/>
          <dgm:constr type="w" for="ch" forName="image_15" refType="w" fact="0.1128"/>
          <dgm:constr type="h" for="ch" forName="image_15" refType="h" fact="0.2147"/>
          <dgm:constr type="l" for="ch" forName="image_accent_15" refType="w" fact="0.7807"/>
          <dgm:constr type="t" for="ch" forName="image_accent_15" refType="h" fact="0.1826"/>
          <dgm:constr type="w" for="ch" forName="image_accent_15" refType="w" fact="0.0132"/>
          <dgm:constr type="h" for="ch" forName="image_accent_15" refType="h" fact="0.0251"/>
          <dgm:constr type="l" for="ch" forName="text_16" refType="w" fact="0.7988"/>
          <dgm:constr type="t" for="ch" forName="text_16" refType="h" fact="0.7895"/>
          <dgm:constr type="w" for="ch" forName="text_16" refType="w" fact="0.11"/>
          <dgm:constr type="h" for="ch" forName="text_16" refType="h" fact="0.2095"/>
          <dgm:constr type="l" for="ch" forName="text_accent_16" refType="w" fact="0.8703"/>
          <dgm:constr type="t" for="ch" forName="text_accent_16" refType="h" fact="0.7952"/>
          <dgm:constr type="w" for="ch" forName="text_accent_16" refType="w" fact="0.0132"/>
          <dgm:constr type="h" for="ch" forName="text_accent_16" refType="h" fact="0.0251"/>
          <dgm:constr type="l" for="ch" forName="image_16" refType="w" fact="0.7975"/>
          <dgm:constr type="t" for="ch" forName="image_16" refType="h" fact="0.5622"/>
          <dgm:constr type="w" for="ch" forName="image_16" refType="w" fact="0.1128"/>
          <dgm:constr type="h" for="ch" forName="image_16" refType="h" fact="0.2147"/>
          <dgm:constr type="l" for="ch" forName="image_accent_16" refType="w" fact="0.8703"/>
          <dgm:constr type="t" for="ch" forName="image_accent_16" refType="h" fact="0.7449"/>
          <dgm:constr type="w" for="ch" forName="image_accent_16" refType="w" fact="0.0132"/>
          <dgm:constr type="h" for="ch" forName="image_accent_16" refType="h" fact="0.0251"/>
          <dgm:constr type="l" for="ch" forName="text_17" refType="w" fact="0.7989"/>
          <dgm:constr type="t" for="ch" forName="text_17" refType="h" fact="0.3388"/>
          <dgm:constr type="w" for="ch" forName="text_17" refType="w" fact="0.11"/>
          <dgm:constr type="h" for="ch" forName="text_17" refType="h" fact="0.2095"/>
          <dgm:constr type="l" for="ch" forName="text_accent_17" refType="w" fact="0.8704"/>
          <dgm:constr type="t" for="ch" forName="text_accent_17" refType="h" fact="0.3445"/>
          <dgm:constr type="w" for="ch" forName="text_accent_17" refType="w" fact="0.0132"/>
          <dgm:constr type="h" for="ch" forName="text_accent_17" refType="h" fact="0.0251"/>
          <dgm:constr type="l" for="ch" forName="image_17" refType="w" fact="0.7976"/>
          <dgm:constr type="t" for="ch" forName="image_17" refType="h" fact="0.1115"/>
          <dgm:constr type="w" for="ch" forName="image_17" refType="w" fact="0.1128"/>
          <dgm:constr type="h" for="ch" forName="image_17" refType="h" fact="0.2147"/>
          <dgm:constr type="l" for="ch" forName="image_accent_17" refType="w" fact="0.8704"/>
          <dgm:constr type="t" for="ch" forName="image_accent_17" refType="h" fact="0.2941"/>
          <dgm:constr type="w" for="ch" forName="image_accent_17" refType="w" fact="0.0132"/>
          <dgm:constr type="h" for="ch" forName="image_accent_17" refType="h" fact="0.0251"/>
          <dgm:constr type="l" for="ch" forName="image_18" refType="w" fact="0.8885"/>
          <dgm:constr type="t" for="ch" forName="image_18" refType="h" fact="0.6772"/>
          <dgm:constr type="w" for="ch" forName="image_18" refType="w" fact="0.11"/>
          <dgm:constr type="h" for="ch" forName="image_18" refType="h" fact="0.2095"/>
          <dgm:constr type="l" for="ch" forName="image_accent_18" refType="w" fact="0.96"/>
          <dgm:constr type="t" for="ch" forName="image_accent_18" refType="h" fact="0.6829"/>
          <dgm:constr type="w" for="ch" forName="image_accent_18" refType="w" fact="0.0132"/>
          <dgm:constr type="h" for="ch" forName="image_accent_18" refType="h" fact="0.0251"/>
          <dgm:constr type="l" for="ch" forName="text_18" refType="w" fact="0.8872"/>
          <dgm:constr type="t" for="ch" forName="text_18" refType="h" fact="0.45"/>
          <dgm:constr type="w" for="ch" forName="text_18" refType="w" fact="0.1128"/>
          <dgm:constr type="h" for="ch" forName="text_18" refType="h" fact="0.2147"/>
          <dgm:constr type="l" for="ch" forName="text_accent_18" refType="w" fact="0.96"/>
          <dgm:constr type="t" for="ch" forName="text_accent_18" refType="h" fact="0.6326"/>
          <dgm:constr type="w" for="ch" forName="text_accent_18" refType="w" fact="0.0132"/>
          <dgm:constr type="h" for="ch" forName="text_accent_18" refType="h" fact="0.0251"/>
        </dgm:constrLst>
      </dgm:if>
      <dgm:if name="Name20" axis="ch" ptType="node" func="cnt" op="equ" val="19">
        <dgm:alg type="composite">
          <dgm:param type="ar" val="2.2045"/>
        </dgm:alg>
        <dgm:constrLst>
          <dgm:constr type="primFontSz" for="des" ptType="node" op="equ" val="65"/>
          <dgm:constr type="l" for="ch" forName="text_1" refType="w" fact="0.0898"/>
          <dgm:constr type="t" for="ch" forName="text_1" refType="h" fact="0.3432"/>
          <dgm:constr type="w" for="ch" forName="text_1" refType="w" fact="0.11"/>
          <dgm:constr type="h" for="ch" forName="text_1" refType="h" fact="0.2091"/>
          <dgm:constr type="l" for="ch" forName="text_accent_1" refType="w" fact="0.0922"/>
          <dgm:constr type="t" for="ch" forName="text_accent_1" refType="h" fact="0.4352"/>
          <dgm:constr type="w" for="ch" forName="text_accent_1" refType="w" fact="0.0132"/>
          <dgm:constr type="h" for="ch" forName="text_accent_1" refType="h" fact="0.0251"/>
          <dgm:constr type="l" for="ch" forName="image_1" refType="w" fact="0"/>
          <dgm:constr type="t" for="ch" forName="image_1" refType="h" fact="0.2298"/>
          <dgm:constr type="w" for="ch" forName="image_1" refType="w" fact="0.1128"/>
          <dgm:constr type="h" for="ch" forName="image_1" refType="h" fact="0.2143"/>
          <dgm:constr type="l" for="ch" forName="image_accent_1" refType="w" fact="0.0728"/>
          <dgm:constr type="t" for="ch" forName="image_accent_1" refType="h" fact="0.4121"/>
          <dgm:constr type="w" for="ch" forName="image_accent_1" refType="w" fact="0.0132"/>
          <dgm:constr type="h" for="ch" forName="image_accent_1" refType="h" fact="0.0251"/>
          <dgm:constr type="l" for="ch" forName="image_2" refType="w" fact="0.2663"/>
          <dgm:constr type="t" for="ch" forName="image_2" refType="h" fact="0.3432"/>
          <dgm:constr type="w" for="ch" forName="image_2" refType="w" fact="0.11"/>
          <dgm:constr type="h" for="ch" forName="image_2" refType="h" fact="0.2091"/>
          <dgm:constr type="l" for="ch" forName="image_accent_2" refType="w" fact="0.2687"/>
          <dgm:constr type="t" for="ch" forName="image_accent_2" refType="h" fact="0.4352"/>
          <dgm:constr type="w" for="ch" forName="image_accent_2" refType="w" fact="0.0132"/>
          <dgm:constr type="h" for="ch" forName="image_accent_2" refType="h" fact="0.0251"/>
          <dgm:constr type="l" for="ch" forName="text_2" refType="w" fact="0.1765"/>
          <dgm:constr type="t" for="ch" forName="text_2" refType="h" fact="0.2298"/>
          <dgm:constr type="w" for="ch" forName="text_2" refType="w" fact="0.1128"/>
          <dgm:constr type="h" for="ch" forName="text_2" refType="h" fact="0.2143"/>
          <dgm:constr type="l" for="ch" forName="text_accent_2" refType="w" fact="0.2493"/>
          <dgm:constr type="t" for="ch" forName="text_accent_2" refType="h" fact="0.4121"/>
          <dgm:constr type="w" for="ch" forName="text_accent_2" refType="w" fact="0.0132"/>
          <dgm:constr type="h" for="ch" forName="text_accent_2" refType="h" fact="0.0251"/>
          <dgm:constr type="l" for="ch" forName="text_3" refType="w" fact="0.0897"/>
          <dgm:constr type="t" for="ch" forName="text_3" refType="h" fact="0.1222"/>
          <dgm:constr type="w" for="ch" forName="text_3" refType="w" fact="0.11"/>
          <dgm:constr type="h" for="ch" forName="text_3" refType="h" fact="0.2091"/>
          <dgm:constr type="l" for="ch" forName="text_accent_3" refType="w" fact="0.1612"/>
          <dgm:constr type="t" for="ch" forName="text_accent_3" refType="h" fact="0.1279"/>
          <dgm:constr type="w" for="ch" forName="text_accent_3" refType="w" fact="0.0132"/>
          <dgm:constr type="h" for="ch" forName="text_accent_3" refType="h" fact="0.0251"/>
          <dgm:constr type="l" for="ch" forName="image_3" refType="w" fact="0.1765"/>
          <dgm:constr type="t" for="ch" forName="image_3" refType="h" fact="0.0065"/>
          <dgm:constr type="w" for="ch" forName="image_3" refType="w" fact="0.1128"/>
          <dgm:constr type="h" for="ch" forName="image_3" refType="h" fact="0.2143"/>
          <dgm:constr type="l" for="ch" forName="image_accent_3" refType="w" fact="0.1812"/>
          <dgm:constr type="t" for="ch" forName="image_accent_3" refType="h" fact="0.0986"/>
          <dgm:constr type="w" for="ch" forName="image_accent_3" refType="w" fact="0.0132"/>
          <dgm:constr type="h" for="ch" forName="image_accent_3" refType="h" fact="0.0251"/>
          <dgm:constr type="l" for="ch" forName="text_4" refType="w" fact="0.2661"/>
          <dgm:constr type="t" for="ch" forName="text_4" refType="h" fact="0.1206"/>
          <dgm:constr type="w" for="ch" forName="text_4" refType="w" fact="0.11"/>
          <dgm:constr type="h" for="ch" forName="text_4" refType="h" fact="0.2091"/>
          <dgm:constr type="l" for="ch" forName="text_accent_4" refType="w" fact="0.3608"/>
          <dgm:constr type="t" for="ch" forName="text_accent_4" refType="h" fact="0.2115"/>
          <dgm:constr type="w" for="ch" forName="text_accent_4" refType="w" fact="0.0132"/>
          <dgm:constr type="h" for="ch" forName="text_accent_4" refType="h" fact="0.0251"/>
          <dgm:constr type="l" for="ch" forName="image_4" refType="w" fact="0.3544"/>
          <dgm:constr type="t" for="ch" forName="image_4" refType="h" fact="0.2314"/>
          <dgm:constr type="w" for="ch" forName="image_4" refType="w" fact="0.11"/>
          <dgm:constr type="h" for="ch" forName="image_4" refType="h" fact="0.2091"/>
          <dgm:constr type="l" for="ch" forName="image_accent_4" refType="w" fact="0.3796"/>
          <dgm:constr type="t" for="ch" forName="image_accent_4" refType="h" fact="0.2355"/>
          <dgm:constr type="w" for="ch" forName="image_accent_4" refType="w" fact="0.0132"/>
          <dgm:constr type="h" for="ch" forName="image_accent_4" refType="h" fact="0.0251"/>
          <dgm:constr type="l" for="ch" forName="text_5" refType="w" fact="0.3543"/>
          <dgm:constr type="t" for="ch" forName="text_5" refType="h" fact="0.0086"/>
          <dgm:constr type="w" for="ch" forName="text_5" refType="w" fact="0.11"/>
          <dgm:constr type="h" for="ch" forName="text_5" refType="h" fact="0.2091"/>
          <dgm:constr type="l" for="ch" forName="text_accent_5" refType="w" fact="0.4489"/>
          <dgm:constr type="t" for="ch" forName="text_accent_5" refType="h" fact="0.0989"/>
          <dgm:constr type="w" for="ch" forName="text_accent_5" refType="w" fact="0.0132"/>
          <dgm:constr type="h" for="ch" forName="text_accent_5" refType="h" fact="0.0251"/>
          <dgm:constr type="l" for="ch" forName="image_5" refType="w" fact="0.4425"/>
          <dgm:constr type="t" for="ch" forName="image_5" refType="h" fact="0.1188"/>
          <dgm:constr type="w" for="ch" forName="image_5" refType="w" fact="0.11"/>
          <dgm:constr type="h" for="ch" forName="image_5" refType="h" fact="0.2091"/>
          <dgm:constr type="l" for="ch" forName="image_accent_5" refType="w" fact="0.4677"/>
          <dgm:constr type="t" for="ch" forName="image_accent_5" refType="h" fact="0.123"/>
          <dgm:constr type="w" for="ch" forName="image_accent_5" refType="w" fact="0.0132"/>
          <dgm:constr type="h" for="ch" forName="image_accent_5" refType="h" fact="0.0251"/>
          <dgm:constr type="l" for="ch" forName="text_6" refType="w" fact="0.4429"/>
          <dgm:constr type="t" for="ch" forName="text_6" refType="h" fact="0.3424"/>
          <dgm:constr type="w" for="ch" forName="text_6" refType="w" fact="0.11"/>
          <dgm:constr type="h" for="ch" forName="text_6" refType="h" fact="0.2091"/>
          <dgm:constr type="l" for="ch" forName="text_accent_6" refType="w" fact="0.4688"/>
          <dgm:constr type="t" for="ch" forName="text_accent_6" refType="h" fact="0.5208"/>
          <dgm:constr type="w" for="ch" forName="text_accent_6" refType="w" fact="0.0132"/>
          <dgm:constr type="h" for="ch" forName="text_accent_6" refType="h" fact="0.0251"/>
          <dgm:constr type="l" for="ch" forName="image_6" refType="w" fact="0.3544"/>
          <dgm:constr type="t" for="ch" forName="image_6" refType="h" fact="0.4542"/>
          <dgm:constr type="w" for="ch" forName="image_6" refType="w" fact="0.11"/>
          <dgm:constr type="h" for="ch" forName="image_6" refType="h" fact="0.2091"/>
          <dgm:constr type="l" for="ch" forName="image_accent_6" refType="w" fact="0.4482"/>
          <dgm:constr type="t" for="ch" forName="image_accent_6" refType="h" fact="0.5455"/>
          <dgm:constr type="w" for="ch" forName="image_accent_6" refType="w" fact="0.0132"/>
          <dgm:constr type="h" for="ch" forName="image_accent_6" refType="h" fact="0.0251"/>
          <dgm:constr type="l" for="ch" forName="image_7" refType="w" fact="0.0892"/>
          <dgm:constr type="t" for="ch" forName="image_7" refType="h" fact="0.5676"/>
          <dgm:constr type="w" for="ch" forName="image_7" refType="w" fact="0.11"/>
          <dgm:constr type="h" for="ch" forName="image_7" refType="h" fact="0.2091"/>
          <dgm:constr type="l" for="ch" forName="image_accent_7" refType="w" fact="0.1607"/>
          <dgm:constr type="t" for="ch" forName="image_accent_7" refType="h" fact="0.5732"/>
          <dgm:constr type="w" for="ch" forName="image_accent_7" refType="w" fact="0.0132"/>
          <dgm:constr type="h" for="ch" forName="image_accent_7" refType="h" fact="0.0251"/>
          <dgm:constr type="l" for="ch" forName="text_7" refType="w" fact="0.1767"/>
          <dgm:constr type="t" for="ch" forName="text_7" refType="h" fact="0.4534"/>
          <dgm:constr type="w" for="ch" forName="text_7" refType="w" fact="0.1128"/>
          <dgm:constr type="h" for="ch" forName="text_7" refType="h" fact="0.2143"/>
          <dgm:constr type="l" for="ch" forName="text_accent_7" refType="w" fact="0.1814"/>
          <dgm:constr type="t" for="ch" forName="text_accent_7" refType="h" fact="0.5456"/>
          <dgm:constr type="w" for="ch" forName="text_accent_7" refType="w" fact="0.0132"/>
          <dgm:constr type="h" for="ch" forName="text_accent_7" refType="h" fact="0.0251"/>
          <dgm:constr type="l" for="ch" forName="image_8" refType="w" fact="0.4424"/>
          <dgm:constr type="t" for="ch" forName="image_8" refType="h" fact="0.568"/>
          <dgm:constr type="w" for="ch" forName="image_8" refType="w" fact="0.11"/>
          <dgm:constr type="h" for="ch" forName="image_8" refType="h" fact="0.2091"/>
          <dgm:constr type="l" for="ch" forName="image_accent_8" refType="w" fact="0.537"/>
          <dgm:constr type="t" for="ch" forName="image_accent_8" refType="h" fact="0.6589"/>
          <dgm:constr type="w" for="ch" forName="image_accent_8" refType="w" fact="0.0132"/>
          <dgm:constr type="h" for="ch" forName="image_accent_8" refType="h" fact="0.0251"/>
          <dgm:constr type="l" for="ch" forName="text_8" refType="w" fact="0.531"/>
          <dgm:constr type="t" for="ch" forName="text_8" refType="h" fact="0.4552"/>
          <dgm:constr type="w" for="ch" forName="text_8" refType="w" fact="0.11"/>
          <dgm:constr type="h" for="ch" forName="text_8" refType="h" fact="0.2091"/>
          <dgm:constr type="l" for="ch" forName="text_accent_8" refType="w" fact="0.557"/>
          <dgm:constr type="t" for="ch" forName="text_accent_8" refType="h" fact="0.6349"/>
          <dgm:constr type="w" for="ch" forName="text_accent_8" refType="w" fact="0.0132"/>
          <dgm:constr type="h" for="ch" forName="text_accent_8" refType="h" fact="0.0251"/>
          <dgm:constr type="l" for="ch" forName="image_9" refType="w" fact="0.531"/>
          <dgm:constr type="t" for="ch" forName="image_9" refType="h" fact="0.2304"/>
          <dgm:constr type="w" for="ch" forName="image_9" refType="w" fact="0.11"/>
          <dgm:constr type="h" for="ch" forName="image_9" refType="h" fact="0.2091"/>
          <dgm:constr type="l" for="ch" forName="image_accent_9" refType="w" fact="0.6025"/>
          <dgm:constr type="t" for="ch" forName="image_accent_9" refType="h" fact="0.236"/>
          <dgm:constr type="w" for="ch" forName="image_accent_9" refType="w" fact="0.0132"/>
          <dgm:constr type="h" for="ch" forName="image_accent_9" refType="h" fact="0.0251"/>
          <dgm:constr type="l" for="ch" forName="text_9" refType="w" fact="0.5297"/>
          <dgm:constr type="t" for="ch" forName="text_9" refType="h" fact="0.0034"/>
          <dgm:constr type="w" for="ch" forName="text_9" refType="w" fact="0.1128"/>
          <dgm:constr type="h" for="ch" forName="text_9" refType="h" fact="0.2143"/>
          <dgm:constr type="l" for="ch" forName="text_accent_9" refType="w" fact="0.6025"/>
          <dgm:constr type="t" for="ch" forName="text_accent_9" refType="h" fact="0.1858"/>
          <dgm:constr type="w" for="ch" forName="text_accent_9" refType="w" fact="0.0132"/>
          <dgm:constr type="h" for="ch" forName="text_accent_9" refType="h" fact="0.0251"/>
          <dgm:constr type="l" for="ch" forName="text_10" refType="w" fact="0.2658"/>
          <dgm:constr type="t" for="ch" forName="text_10" refType="h" fact="0.568"/>
          <dgm:constr type="w" for="ch" forName="text_10" refType="w" fact="0.11"/>
          <dgm:constr type="h" for="ch" forName="text_10" refType="h" fact="0.2091"/>
          <dgm:constr type="l" for="ch" forName="text_accent_10" refType="w" fact="0.2917"/>
          <dgm:constr type="t" for="ch" forName="text_accent_10" refType="h" fact="0.7464"/>
          <dgm:constr type="w" for="ch" forName="text_accent_10" refType="w" fact="0.0132"/>
          <dgm:constr type="h" for="ch" forName="text_accent_10" refType="h" fact="0.0251"/>
          <dgm:constr type="l" for="ch" forName="image_10" refType="w" fact="0.1773"/>
          <dgm:constr type="t" for="ch" forName="image_10" refType="h" fact="0.6798"/>
          <dgm:constr type="w" for="ch" forName="image_10" refType="w" fact="0.11"/>
          <dgm:constr type="h" for="ch" forName="image_10" refType="h" fact="0.2091"/>
          <dgm:constr type="l" for="ch" forName="image_accent_10" refType="w" fact="0.271"/>
          <dgm:constr type="t" for="ch" forName="image_accent_10" refType="h" fact="0.7711"/>
          <dgm:constr type="w" for="ch" forName="image_accent_10" refType="w" fact="0.0132"/>
          <dgm:constr type="h" for="ch" forName="image_accent_10" refType="h" fact="0.0251"/>
          <dgm:constr type="l" for="ch" forName="text_11" refType="w" fact="0.4428"/>
          <dgm:constr type="t" for="ch" forName="text_11" refType="h" fact="0.7909"/>
          <dgm:constr type="w" for="ch" forName="text_11" refType="w" fact="0.11"/>
          <dgm:constr type="h" for="ch" forName="text_11" refType="h" fact="0.2091"/>
          <dgm:constr type="l" for="ch" forName="text_accent_11" refType="w" fact="0.4452"/>
          <dgm:constr type="t" for="ch" forName="text_accent_11" refType="h" fact="0.8829"/>
          <dgm:constr type="w" for="ch" forName="text_accent_11" refType="w" fact="0.0132"/>
          <dgm:constr type="h" for="ch" forName="text_accent_11" refType="h" fact="0.0251"/>
          <dgm:constr type="l" for="ch" forName="image_11" refType="w" fact="0.353"/>
          <dgm:constr type="t" for="ch" forName="image_11" refType="h" fact="0.6775"/>
          <dgm:constr type="w" for="ch" forName="image_11" refType="w" fact="0.1128"/>
          <dgm:constr type="h" for="ch" forName="image_11" refType="h" fact="0.2143"/>
          <dgm:constr type="l" for="ch" forName="image_accent_11" refType="w" fact="0.4258"/>
          <dgm:constr type="t" for="ch" forName="image_accent_11" refType="h" fact="0.8598"/>
          <dgm:constr type="w" for="ch" forName="image_accent_11" refType="w" fact="0.0132"/>
          <dgm:constr type="h" for="ch" forName="image_accent_11" refType="h" fact="0.0251"/>
          <dgm:constr type="l" for="ch" forName="image_12" refType="w" fact="0.6195"/>
          <dgm:constr type="t" for="ch" forName="image_12" refType="h" fact="0.5667"/>
          <dgm:constr type="w" for="ch" forName="image_12" refType="w" fact="0.11"/>
          <dgm:constr type="h" for="ch" forName="image_12" refType="h" fact="0.2091"/>
          <dgm:constr type="l" for="ch" forName="image_accent_12" refType="w" fact="0.6454"/>
          <dgm:constr type="t" for="ch" forName="image_accent_12" refType="h" fact="0.7451"/>
          <dgm:constr type="w" for="ch" forName="image_accent_12" refType="w" fact="0.0132"/>
          <dgm:constr type="h" for="ch" forName="image_accent_12" refType="h" fact="0.0251"/>
          <dgm:constr type="l" for="ch" forName="text_12" refType="w" fact="0.531"/>
          <dgm:constr type="t" for="ch" forName="text_12" refType="h" fact="0.6785"/>
          <dgm:constr type="w" for="ch" forName="text_12" refType="w" fact="0.11"/>
          <dgm:constr type="h" for="ch" forName="text_12" refType="h" fact="0.2091"/>
          <dgm:constr type="l" for="ch" forName="text_accent_12" refType="w" fact="0.6248"/>
          <dgm:constr type="t" for="ch" forName="text_accent_12" refType="h" fact="0.7698"/>
          <dgm:constr type="w" for="ch" forName="text_accent_12" refType="w" fact="0.0132"/>
          <dgm:constr type="h" for="ch" forName="text_accent_12" refType="h" fact="0.0251"/>
          <dgm:constr type="l" for="ch" forName="text_13" refType="w" fact="0.62"/>
          <dgm:constr type="t" for="ch" forName="text_13" refType="h" fact="0.3426"/>
          <dgm:constr type="w" for="ch" forName="text_13" refType="w" fact="0.11"/>
          <dgm:constr type="h" for="ch" forName="text_13" refType="h" fact="0.2091"/>
          <dgm:constr type="l" for="ch" forName="text_accent_13" refType="w" fact="0.6915"/>
          <dgm:constr type="t" for="ch" forName="text_accent_13" refType="h" fact="0.3483"/>
          <dgm:constr type="w" for="ch" forName="text_accent_13" refType="w" fact="0.0132"/>
          <dgm:constr type="h" for="ch" forName="text_accent_13" refType="h" fact="0.0251"/>
          <dgm:constr type="l" for="ch" forName="image_13" refType="w" fact="0.6187"/>
          <dgm:constr type="t" for="ch" forName="image_13" refType="h" fact="0.1157"/>
          <dgm:constr type="w" for="ch" forName="image_13" refType="w" fact="0.1128"/>
          <dgm:constr type="h" for="ch" forName="image_13" refType="h" fact="0.2143"/>
          <dgm:constr type="l" for="ch" forName="image_accent_13" refType="w" fact="0.6915"/>
          <dgm:constr type="t" for="ch" forName="image_accent_13" refType="h" fact="0.298"/>
          <dgm:constr type="w" for="ch" forName="image_accent_13" refType="w" fact="0.0132"/>
          <dgm:constr type="h" for="ch" forName="image_accent_13" refType="h" fact="0.0251"/>
          <dgm:constr type="l" for="ch" forName="text_14" refType="w" fact="0.7091"/>
          <dgm:constr type="t" for="ch" forName="text_14" refType="h" fact="0.6779"/>
          <dgm:constr type="w" for="ch" forName="text_14" refType="w" fact="0.11"/>
          <dgm:constr type="h" for="ch" forName="text_14" refType="h" fact="0.2091"/>
          <dgm:constr type="l" for="ch" forName="text_accent_14" refType="w" fact="0.7805"/>
          <dgm:constr type="t" for="ch" forName="text_accent_14" refType="h" fact="0.6836"/>
          <dgm:constr type="w" for="ch" forName="text_accent_14" refType="w" fact="0.0132"/>
          <dgm:constr type="h" for="ch" forName="text_accent_14" refType="h" fact="0.0251"/>
          <dgm:constr type="l" for="ch" forName="image_14" refType="w" fact="0.7083"/>
          <dgm:constr type="t" for="ch" forName="image_14" refType="h" fact="0.451"/>
          <dgm:constr type="w" for="ch" forName="image_14" refType="w" fact="0.1128"/>
          <dgm:constr type="h" for="ch" forName="image_14" refType="h" fact="0.2143"/>
          <dgm:constr type="l" for="ch" forName="image_accent_14" refType="w" fact="0.7811"/>
          <dgm:constr type="t" for="ch" forName="image_accent_14" refType="h" fact="0.6333"/>
          <dgm:constr type="w" for="ch" forName="image_accent_14" refType="w" fact="0.0132"/>
          <dgm:constr type="h" for="ch" forName="image_accent_14" refType="h" fact="0.0251"/>
          <dgm:constr type="l" for="ch" forName="text_15" refType="w" fact="0.7092"/>
          <dgm:constr type="t" for="ch" forName="text_15" refType="h" fact="0.2286"/>
          <dgm:constr type="w" for="ch" forName="text_15" refType="w" fact="0.11"/>
          <dgm:constr type="h" for="ch" forName="text_15" refType="h" fact="0.2091"/>
          <dgm:constr type="l" for="ch" forName="text_accent_15" refType="w" fact="0.7806"/>
          <dgm:constr type="t" for="ch" forName="text_accent_15" refType="h" fact="0.2343"/>
          <dgm:constr type="w" for="ch" forName="text_accent_15" refType="w" fact="0.0132"/>
          <dgm:constr type="h" for="ch" forName="text_accent_15" refType="h" fact="0.0251"/>
          <dgm:constr type="l" for="ch" forName="image_15" refType="w" fact="0.7079"/>
          <dgm:constr type="t" for="ch" forName="image_15" refType="h" fact="0.0017"/>
          <dgm:constr type="w" for="ch" forName="image_15" refType="w" fact="0.1128"/>
          <dgm:constr type="h" for="ch" forName="image_15" refType="h" fact="0.2143"/>
          <dgm:constr type="l" for="ch" forName="image_accent_15" refType="w" fact="0.7807"/>
          <dgm:constr type="t" for="ch" forName="image_accent_15" refType="h" fact="0.184"/>
          <dgm:constr type="w" for="ch" forName="image_accent_15" refType="w" fact="0.0132"/>
          <dgm:constr type="h" for="ch" forName="image_accent_15" refType="h" fact="0.0251"/>
          <dgm:constr type="l" for="ch" forName="text_16" refType="w" fact="0.7988"/>
          <dgm:constr type="t" for="ch" forName="text_16" refType="h" fact="0.7899"/>
          <dgm:constr type="w" for="ch" forName="text_16" refType="w" fact="0.11"/>
          <dgm:constr type="h" for="ch" forName="text_16" refType="h" fact="0.2091"/>
          <dgm:constr type="l" for="ch" forName="text_accent_16" refType="w" fact="0.8703"/>
          <dgm:constr type="t" for="ch" forName="text_accent_16" refType="h" fact="0.7955"/>
          <dgm:constr type="w" for="ch" forName="text_accent_16" refType="w" fact="0.0132"/>
          <dgm:constr type="h" for="ch" forName="text_accent_16" refType="h" fact="0.0251"/>
          <dgm:constr type="l" for="ch" forName="image_16" refType="w" fact="0.7975"/>
          <dgm:constr type="t" for="ch" forName="image_16" refType="h" fact="0.563"/>
          <dgm:constr type="w" for="ch" forName="image_16" refType="w" fact="0.1128"/>
          <dgm:constr type="h" for="ch" forName="image_16" refType="h" fact="0.2143"/>
          <dgm:constr type="l" for="ch" forName="image_accent_16" refType="w" fact="0.8703"/>
          <dgm:constr type="t" for="ch" forName="image_accent_16" refType="h" fact="0.7453"/>
          <dgm:constr type="w" for="ch" forName="image_accent_16" refType="w" fact="0.0132"/>
          <dgm:constr type="h" for="ch" forName="image_accent_16" refType="h" fact="0.0251"/>
          <dgm:constr type="l" for="ch" forName="text_17" refType="w" fact="0.7989"/>
          <dgm:constr type="t" for="ch" forName="text_17" refType="h" fact="0.3399"/>
          <dgm:constr type="w" for="ch" forName="text_17" refType="w" fact="0.11"/>
          <dgm:constr type="h" for="ch" forName="text_17" refType="h" fact="0.2091"/>
          <dgm:constr type="l" for="ch" forName="text_accent_17" refType="w" fact="0.8704"/>
          <dgm:constr type="t" for="ch" forName="text_accent_17" refType="h" fact="0.3456"/>
          <dgm:constr type="w" for="ch" forName="text_accent_17" refType="w" fact="0.0132"/>
          <dgm:constr type="h" for="ch" forName="text_accent_17" refType="h" fact="0.0251"/>
          <dgm:constr type="l" for="ch" forName="image_17" refType="w" fact="0.7976"/>
          <dgm:constr type="t" for="ch" forName="image_17" refType="h" fact="0.113"/>
          <dgm:constr type="w" for="ch" forName="image_17" refType="w" fact="0.1128"/>
          <dgm:constr type="h" for="ch" forName="image_17" refType="h" fact="0.2143"/>
          <dgm:constr type="l" for="ch" forName="image_accent_17" refType="w" fact="0.8704"/>
          <dgm:constr type="t" for="ch" forName="image_accent_17" refType="h" fact="0.2953"/>
          <dgm:constr type="w" for="ch" forName="image_accent_17" refType="w" fact="0.0132"/>
          <dgm:constr type="h" for="ch" forName="image_accent_17" refType="h" fact="0.0251"/>
          <dgm:constr type="l" for="ch" forName="image_18" refType="w" fact="0.8885"/>
          <dgm:constr type="t" for="ch" forName="image_18" refType="h" fact="0.6778"/>
          <dgm:constr type="w" for="ch" forName="image_18" refType="w" fact="0.11"/>
          <dgm:constr type="h" for="ch" forName="image_18" refType="h" fact="0.2091"/>
          <dgm:constr type="l" for="ch" forName="image_accent_18" refType="w" fact="0.96"/>
          <dgm:constr type="t" for="ch" forName="image_accent_18" refType="h" fact="0.6835"/>
          <dgm:constr type="w" for="ch" forName="image_accent_18" refType="w" fact="0.0132"/>
          <dgm:constr type="h" for="ch" forName="image_accent_18" refType="h" fact="0.0251"/>
          <dgm:constr type="l" for="ch" forName="text_18" refType="w" fact="0.8872"/>
          <dgm:constr type="t" for="ch" forName="text_18" refType="h" fact="0.4509"/>
          <dgm:constr type="w" for="ch" forName="text_18" refType="w" fact="0.1128"/>
          <dgm:constr type="h" for="ch" forName="text_18" refType="h" fact="0.2143"/>
          <dgm:constr type="l" for="ch" forName="text_accent_18" refType="w" fact="0.96"/>
          <dgm:constr type="t" for="ch" forName="text_accent_18" refType="h" fact="0.6332"/>
          <dgm:constr type="w" for="ch" forName="text_accent_18" refType="w" fact="0.0132"/>
          <dgm:constr type="h" for="ch" forName="text_accent_18" refType="h" fact="0.0251"/>
          <dgm:constr type="l" for="ch" forName="text_19" refType="w" fact="0.8885"/>
          <dgm:constr type="t" for="ch" forName="text_19" refType="h" fact="0.2269"/>
          <dgm:constr type="w" for="ch" forName="text_19" refType="w" fact="0.11"/>
          <dgm:constr type="h" for="ch" forName="text_19" refType="h" fact="0.2091"/>
          <dgm:constr type="l" for="ch" forName="text_accent_19" refType="w" fact="0.96"/>
          <dgm:constr type="t" for="ch" forName="text_accent_19" refType="h" fact="0.2326"/>
          <dgm:constr type="w" for="ch" forName="text_accent_19" refType="w" fact="0.0132"/>
          <dgm:constr type="h" for="ch" forName="text_accent_19" refType="h" fact="0.0251"/>
          <dgm:constr type="l" for="ch" forName="image_19" refType="w" fact="0.8872"/>
          <dgm:constr type="t" for="ch" forName="image_19" refType="h" fact="0"/>
          <dgm:constr type="w" for="ch" forName="image_19" refType="w" fact="0.1128"/>
          <dgm:constr type="h" for="ch" forName="image_19" refType="h" fact="0.2143"/>
          <dgm:constr type="l" for="ch" forName="image_accent_19" refType="w" fact="0.96"/>
          <dgm:constr type="t" for="ch" forName="image_accent_19" refType="h" fact="0.1823"/>
          <dgm:constr type="w" for="ch" forName="image_accent_19" refType="w" fact="0.0132"/>
          <dgm:constr type="h" for="ch" forName="image_accent_19" refType="h" fact="0.0251"/>
        </dgm:constrLst>
      </dgm:if>
      <dgm:if name="Name21" axis="ch" ptType="node" func="cnt" op="equ" val="20">
        <dgm:alg type="composite">
          <dgm:param type="ar" val="2.2055"/>
        </dgm:alg>
        <dgm:constrLst>
          <dgm:constr type="primFontSz" for="des" ptType="node" op="equ" val="65"/>
          <dgm:constr type="l" for="ch" forName="text_1" refType="w" fact="0.0913"/>
          <dgm:constr type="t" for="ch" forName="text_1" refType="h" fact="0.3428"/>
          <dgm:constr type="w" for="ch" forName="text_1" refType="w" fact="0.1098"/>
          <dgm:constr type="h" for="ch" forName="text_1" refType="h" fact="0.2089"/>
          <dgm:constr type="l" for="ch" forName="text_accent_1" refType="w" fact="0.0937"/>
          <dgm:constr type="t" for="ch" forName="text_accent_1" refType="h" fact="0.4347"/>
          <dgm:constr type="w" for="ch" forName="text_accent_1" refType="w" fact="0.0132"/>
          <dgm:constr type="h" for="ch" forName="text_accent_1" refType="h" fact="0.025"/>
          <dgm:constr type="l" for="ch" forName="image_1" refType="w" fact="0.0016"/>
          <dgm:constr type="t" for="ch" forName="image_1" refType="h" fact="0.2295"/>
          <dgm:constr type="w" for="ch" forName="image_1" refType="w" fact="0.1126"/>
          <dgm:constr type="h" for="ch" forName="image_1" refType="h" fact="0.2141"/>
          <dgm:constr type="l" for="ch" forName="image_accent_1" refType="w" fact="0.0743"/>
          <dgm:constr type="t" for="ch" forName="image_accent_1" refType="h" fact="0.4116"/>
          <dgm:constr type="w" for="ch" forName="image_accent_1" refType="w" fact="0.0132"/>
          <dgm:constr type="h" for="ch" forName="image_accent_1" refType="h" fact="0.025"/>
          <dgm:constr type="l" for="ch" forName="image_2" refType="w" fact="0.2675"/>
          <dgm:constr type="t" for="ch" forName="image_2" refType="h" fact="0.3428"/>
          <dgm:constr type="w" for="ch" forName="image_2" refType="w" fact="0.1098"/>
          <dgm:constr type="h" for="ch" forName="image_2" refType="h" fact="0.2089"/>
          <dgm:constr type="l" for="ch" forName="image_accent_2" refType="w" fact="0.2699"/>
          <dgm:constr type="t" for="ch" forName="image_accent_2" refType="h" fact="0.4347"/>
          <dgm:constr type="w" for="ch" forName="image_accent_2" refType="w" fact="0.0132"/>
          <dgm:constr type="h" for="ch" forName="image_accent_2" refType="h" fact="0.025"/>
          <dgm:constr type="l" for="ch" forName="text_2" refType="w" fact="0.1779"/>
          <dgm:constr type="t" for="ch" forName="text_2" refType="h" fact="0.2295"/>
          <dgm:constr type="w" for="ch" forName="text_2" refType="w" fact="0.1126"/>
          <dgm:constr type="h" for="ch" forName="text_2" refType="h" fact="0.2141"/>
          <dgm:constr type="l" for="ch" forName="text_accent_2" refType="w" fact="0.2505"/>
          <dgm:constr type="t" for="ch" forName="text_accent_2" refType="h" fact="0.4116"/>
          <dgm:constr type="w" for="ch" forName="text_accent_2" refType="w" fact="0.0132"/>
          <dgm:constr type="h" for="ch" forName="text_accent_2" refType="h" fact="0.025"/>
          <dgm:constr type="l" for="ch" forName="text_3" refType="w" fact="0.0912"/>
          <dgm:constr type="t" for="ch" forName="text_3" refType="h" fact="0.1221"/>
          <dgm:constr type="w" for="ch" forName="text_3" refType="w" fact="0.1098"/>
          <dgm:constr type="h" for="ch" forName="text_3" refType="h" fact="0.2089"/>
          <dgm:constr type="l" for="ch" forName="text_accent_3" refType="w" fact="0.1626"/>
          <dgm:constr type="t" for="ch" forName="text_accent_3" refType="h" fact="0.1277"/>
          <dgm:constr type="w" for="ch" forName="text_accent_3" refType="w" fact="0.0132"/>
          <dgm:constr type="h" for="ch" forName="text_accent_3" refType="h" fact="0.025"/>
          <dgm:constr type="l" for="ch" forName="image_3" refType="w" fact="0.1779"/>
          <dgm:constr type="t" for="ch" forName="image_3" refType="h" fact="0.0065"/>
          <dgm:constr type="w" for="ch" forName="image_3" refType="w" fact="0.1126"/>
          <dgm:constr type="h" for="ch" forName="image_3" refType="h" fact="0.2141"/>
          <dgm:constr type="l" for="ch" forName="image_accent_3" refType="w" fact="0.1825"/>
          <dgm:constr type="t" for="ch" forName="image_accent_3" refType="h" fact="0.0985"/>
          <dgm:constr type="w" for="ch" forName="image_accent_3" refType="w" fact="0.0132"/>
          <dgm:constr type="h" for="ch" forName="image_accent_3" refType="h" fact="0.025"/>
          <dgm:constr type="l" for="ch" forName="text_4" refType="w" fact="0.2674"/>
          <dgm:constr type="t" for="ch" forName="text_4" refType="h" fact="0.1204"/>
          <dgm:constr type="w" for="ch" forName="text_4" refType="w" fact="0.1098"/>
          <dgm:constr type="h" for="ch" forName="text_4" refType="h" fact="0.2089"/>
          <dgm:constr type="l" for="ch" forName="text_accent_4" refType="w" fact="0.3618"/>
          <dgm:constr type="t" for="ch" forName="text_accent_4" refType="h" fact="0.2112"/>
          <dgm:constr type="w" for="ch" forName="text_accent_4" refType="w" fact="0.0132"/>
          <dgm:constr type="h" for="ch" forName="text_accent_4" refType="h" fact="0.025"/>
          <dgm:constr type="l" for="ch" forName="image_4" refType="w" fact="0.3555"/>
          <dgm:constr type="t" for="ch" forName="image_4" refType="h" fact="0.2311"/>
          <dgm:constr type="w" for="ch" forName="image_4" refType="w" fact="0.1098"/>
          <dgm:constr type="h" for="ch" forName="image_4" refType="h" fact="0.2089"/>
          <dgm:constr type="l" for="ch" forName="image_accent_4" refType="w" fact="0.3806"/>
          <dgm:constr type="t" for="ch" forName="image_accent_4" refType="h" fact="0.2353"/>
          <dgm:constr type="w" for="ch" forName="image_accent_4" refType="w" fact="0.0132"/>
          <dgm:constr type="h" for="ch" forName="image_accent_4" refType="h" fact="0.025"/>
          <dgm:constr type="l" for="ch" forName="text_5" refType="w" fact="0.3553"/>
          <dgm:constr type="t" for="ch" forName="text_5" refType="h" fact="0.0086"/>
          <dgm:constr type="w" for="ch" forName="text_5" refType="w" fact="0.1098"/>
          <dgm:constr type="h" for="ch" forName="text_5" refType="h" fact="0.2089"/>
          <dgm:constr type="l" for="ch" forName="text_accent_5" refType="w" fact="0.4498"/>
          <dgm:constr type="t" for="ch" forName="text_accent_5" refType="h" fact="0.0988"/>
          <dgm:constr type="w" for="ch" forName="text_accent_5" refType="w" fact="0.0132"/>
          <dgm:constr type="h" for="ch" forName="text_accent_5" refType="h" fact="0.025"/>
          <dgm:constr type="l" for="ch" forName="image_5" refType="w" fact="0.4435"/>
          <dgm:constr type="t" for="ch" forName="image_5" refType="h" fact="0.1187"/>
          <dgm:constr type="w" for="ch" forName="image_5" refType="w" fact="0.1098"/>
          <dgm:constr type="h" for="ch" forName="image_5" refType="h" fact="0.2089"/>
          <dgm:constr type="l" for="ch" forName="image_accent_5" refType="w" fact="0.4686"/>
          <dgm:constr type="t" for="ch" forName="image_accent_5" refType="h" fact="0.1228"/>
          <dgm:constr type="w" for="ch" forName="image_accent_5" refType="w" fact="0.0132"/>
          <dgm:constr type="h" for="ch" forName="image_accent_5" refType="h" fact="0.025"/>
          <dgm:constr type="l" for="ch" forName="text_6" refType="w" fact="0.4438"/>
          <dgm:constr type="t" for="ch" forName="text_6" refType="h" fact="0.342"/>
          <dgm:constr type="w" for="ch" forName="text_6" refType="w" fact="0.1098"/>
          <dgm:constr type="h" for="ch" forName="text_6" refType="h" fact="0.2089"/>
          <dgm:constr type="l" for="ch" forName="text_accent_6" refType="w" fact="0.4697"/>
          <dgm:constr type="t" for="ch" forName="text_accent_6" refType="h" fact="0.5202"/>
          <dgm:constr type="w" for="ch" forName="text_accent_6" refType="w" fact="0.0132"/>
          <dgm:constr type="h" for="ch" forName="text_accent_6" refType="h" fact="0.025"/>
          <dgm:constr type="l" for="ch" forName="image_6" refType="w" fact="0.3555"/>
          <dgm:constr type="t" for="ch" forName="image_6" refType="h" fact="0.4537"/>
          <dgm:constr type="w" for="ch" forName="image_6" refType="w" fact="0.1098"/>
          <dgm:constr type="h" for="ch" forName="image_6" refType="h" fact="0.2089"/>
          <dgm:constr type="l" for="ch" forName="image_accent_6" refType="w" fact="0.4491"/>
          <dgm:constr type="t" for="ch" forName="image_accent_6" refType="h" fact="0.5448"/>
          <dgm:constr type="w" for="ch" forName="image_accent_6" refType="w" fact="0.0132"/>
          <dgm:constr type="h" for="ch" forName="image_accent_6" refType="h" fact="0.025"/>
          <dgm:constr type="l" for="ch" forName="image_7" refType="w" fact="0.0907"/>
          <dgm:constr type="t" for="ch" forName="image_7" refType="h" fact="0.5669"/>
          <dgm:constr type="w" for="ch" forName="image_7" refType="w" fact="0.1098"/>
          <dgm:constr type="h" for="ch" forName="image_7" refType="h" fact="0.2089"/>
          <dgm:constr type="l" for="ch" forName="image_accent_7" refType="w" fact="0.1621"/>
          <dgm:constr type="t" for="ch" forName="image_accent_7" refType="h" fact="0.5726"/>
          <dgm:constr type="w" for="ch" forName="image_accent_7" refType="w" fact="0.0132"/>
          <dgm:constr type="h" for="ch" forName="image_accent_7" refType="h" fact="0.025"/>
          <dgm:constr type="l" for="ch" forName="text_7" refType="w" fact="0.1781"/>
          <dgm:constr type="t" for="ch" forName="text_7" refType="h" fact="0.4528"/>
          <dgm:constr type="w" for="ch" forName="text_7" refType="w" fact="0.1126"/>
          <dgm:constr type="h" for="ch" forName="text_7" refType="h" fact="0.2141"/>
          <dgm:constr type="l" for="ch" forName="text_accent_7" refType="w" fact="0.1827"/>
          <dgm:constr type="t" for="ch" forName="text_accent_7" refType="h" fact="0.5449"/>
          <dgm:constr type="w" for="ch" forName="text_accent_7" refType="w" fact="0.0132"/>
          <dgm:constr type="h" for="ch" forName="text_accent_7" refType="h" fact="0.025"/>
          <dgm:constr type="l" for="ch" forName="image_8" refType="w" fact="0.4433"/>
          <dgm:constr type="t" for="ch" forName="image_8" refType="h" fact="0.5673"/>
          <dgm:constr type="w" for="ch" forName="image_8" refType="w" fact="0.1098"/>
          <dgm:constr type="h" for="ch" forName="image_8" refType="h" fact="0.2089"/>
          <dgm:constr type="l" for="ch" forName="image_accent_8" refType="w" fact="0.5378"/>
          <dgm:constr type="t" for="ch" forName="image_accent_8" refType="h" fact="0.6581"/>
          <dgm:constr type="w" for="ch" forName="image_accent_8" refType="w" fact="0.0132"/>
          <dgm:constr type="h" for="ch" forName="image_accent_8" refType="h" fact="0.025"/>
          <dgm:constr type="l" for="ch" forName="text_8" refType="w" fact="0.5318"/>
          <dgm:constr type="t" for="ch" forName="text_8" refType="h" fact="0.4546"/>
          <dgm:constr type="w" for="ch" forName="text_8" refType="w" fact="0.1098"/>
          <dgm:constr type="h" for="ch" forName="text_8" refType="h" fact="0.2089"/>
          <dgm:constr type="l" for="ch" forName="text_accent_8" refType="w" fact="0.5577"/>
          <dgm:constr type="t" for="ch" forName="text_accent_8" refType="h" fact="0.6342"/>
          <dgm:constr type="w" for="ch" forName="text_accent_8" refType="w" fact="0.0132"/>
          <dgm:constr type="h" for="ch" forName="text_accent_8" refType="h" fact="0.025"/>
          <dgm:constr type="l" for="ch" forName="image_9" refType="w" fact="0.5318"/>
          <dgm:constr type="t" for="ch" forName="image_9" refType="h" fact="0.2301"/>
          <dgm:constr type="w" for="ch" forName="image_9" refType="w" fact="0.1098"/>
          <dgm:constr type="h" for="ch" forName="image_9" refType="h" fact="0.2089"/>
          <dgm:constr type="l" for="ch" forName="image_accent_9" refType="w" fact="0.6031"/>
          <dgm:constr type="t" for="ch" forName="image_accent_9" refType="h" fact="0.2357"/>
          <dgm:constr type="w" for="ch" forName="image_accent_9" refType="w" fact="0.0132"/>
          <dgm:constr type="h" for="ch" forName="image_accent_9" refType="h" fact="0.025"/>
          <dgm:constr type="l" for="ch" forName="text_9" refType="w" fact="0.5305"/>
          <dgm:constr type="t" for="ch" forName="text_9" refType="h" fact="0.0034"/>
          <dgm:constr type="w" for="ch" forName="text_9" refType="w" fact="0.1126"/>
          <dgm:constr type="h" for="ch" forName="text_9" refType="h" fact="0.2141"/>
          <dgm:constr type="l" for="ch" forName="text_accent_9" refType="w" fact="0.6032"/>
          <dgm:constr type="t" for="ch" forName="text_accent_9" refType="h" fact="0.1855"/>
          <dgm:constr type="w" for="ch" forName="text_accent_9" refType="w" fact="0.0132"/>
          <dgm:constr type="h" for="ch" forName="text_accent_9" refType="h" fact="0.025"/>
          <dgm:constr type="l" for="ch" forName="text_10" refType="w" fact="0.267"/>
          <dgm:constr type="t" for="ch" forName="text_10" refType="h" fact="0.5673"/>
          <dgm:constr type="w" for="ch" forName="text_10" refType="w" fact="0.1098"/>
          <dgm:constr type="h" for="ch" forName="text_10" refType="h" fact="0.2089"/>
          <dgm:constr type="l" for="ch" forName="text_accent_10" refType="w" fact="0.2928"/>
          <dgm:constr type="t" for="ch" forName="text_accent_10" refType="h" fact="0.7455"/>
          <dgm:constr type="w" for="ch" forName="text_accent_10" refType="w" fact="0.0132"/>
          <dgm:constr type="h" for="ch" forName="text_accent_10" refType="h" fact="0.025"/>
          <dgm:constr type="l" for="ch" forName="image_10" refType="w" fact="0.1786"/>
          <dgm:constr type="t" for="ch" forName="image_10" refType="h" fact="0.679"/>
          <dgm:constr type="w" for="ch" forName="image_10" refType="w" fact="0.1098"/>
          <dgm:constr type="h" for="ch" forName="image_10" refType="h" fact="0.2089"/>
          <dgm:constr type="l" for="ch" forName="image_accent_10" refType="w" fact="0.2722"/>
          <dgm:constr type="t" for="ch" forName="image_accent_10" refType="h" fact="0.7701"/>
          <dgm:constr type="w" for="ch" forName="image_accent_10" refType="w" fact="0.0132"/>
          <dgm:constr type="h" for="ch" forName="image_accent_10" refType="h" fact="0.025"/>
          <dgm:constr type="l" for="ch" forName="text_11" refType="w" fact="0.4437"/>
          <dgm:constr type="t" for="ch" forName="text_11" refType="h" fact="0.7899"/>
          <dgm:constr type="w" for="ch" forName="text_11" refType="w" fact="0.1098"/>
          <dgm:constr type="h" for="ch" forName="text_11" refType="h" fact="0.2089"/>
          <dgm:constr type="l" for="ch" forName="text_accent_11" refType="w" fact="0.4462"/>
          <dgm:constr type="t" for="ch" forName="text_accent_11" refType="h" fact="0.8819"/>
          <dgm:constr type="w" for="ch" forName="text_accent_11" refType="w" fact="0.0132"/>
          <dgm:constr type="h" for="ch" forName="text_accent_11" refType="h" fact="0.025"/>
          <dgm:constr type="l" for="ch" forName="image_11" refType="w" fact="0.3541"/>
          <dgm:constr type="t" for="ch" forName="image_11" refType="h" fact="0.6767"/>
          <dgm:constr type="w" for="ch" forName="image_11" refType="w" fact="0.1126"/>
          <dgm:constr type="h" for="ch" forName="image_11" refType="h" fact="0.2141"/>
          <dgm:constr type="l" for="ch" forName="image_accent_11" refType="w" fact="0.4268"/>
          <dgm:constr type="t" for="ch" forName="image_accent_11" refType="h" fact="0.8588"/>
          <dgm:constr type="w" for="ch" forName="image_accent_11" refType="w" fact="0.0132"/>
          <dgm:constr type="h" for="ch" forName="image_accent_11" refType="h" fact="0.025"/>
          <dgm:constr type="l" for="ch" forName="image_12" refType="w" fact="0.6201"/>
          <dgm:constr type="t" for="ch" forName="image_12" refType="h" fact="0.5661"/>
          <dgm:constr type="w" for="ch" forName="image_12" refType="w" fact="0.1098"/>
          <dgm:constr type="h" for="ch" forName="image_12" refType="h" fact="0.2089"/>
          <dgm:constr type="l" for="ch" forName="image_accent_12" refType="w" fact="0.646"/>
          <dgm:constr type="t" for="ch" forName="image_accent_12" refType="h" fact="0.7442"/>
          <dgm:constr type="w" for="ch" forName="image_accent_12" refType="w" fact="0.0132"/>
          <dgm:constr type="h" for="ch" forName="image_accent_12" refType="h" fact="0.025"/>
          <dgm:constr type="l" for="ch" forName="text_12" refType="w" fact="0.5318"/>
          <dgm:constr type="t" for="ch" forName="text_12" refType="h" fact="0.6777"/>
          <dgm:constr type="w" for="ch" forName="text_12" refType="w" fact="0.1098"/>
          <dgm:constr type="h" for="ch" forName="text_12" refType="h" fact="0.2089"/>
          <dgm:constr type="l" for="ch" forName="text_accent_12" refType="w" fact="0.6254"/>
          <dgm:constr type="t" for="ch" forName="text_accent_12" refType="h" fact="0.7689"/>
          <dgm:constr type="w" for="ch" forName="text_accent_12" refType="w" fact="0.0132"/>
          <dgm:constr type="h" for="ch" forName="text_accent_12" refType="h" fact="0.025"/>
          <dgm:constr type="l" for="ch" forName="text_13" refType="w" fact="0.6206"/>
          <dgm:constr type="t" for="ch" forName="text_13" refType="h" fact="0.3422"/>
          <dgm:constr type="w" for="ch" forName="text_13" refType="w" fact="0.1098"/>
          <dgm:constr type="h" for="ch" forName="text_13" refType="h" fact="0.2089"/>
          <dgm:constr type="l" for="ch" forName="text_accent_13" refType="w" fact="0.692"/>
          <dgm:constr type="t" for="ch" forName="text_accent_13" refType="h" fact="0.3479"/>
          <dgm:constr type="w" for="ch" forName="text_accent_13" refType="w" fact="0.0132"/>
          <dgm:constr type="h" for="ch" forName="text_accent_13" refType="h" fact="0.025"/>
          <dgm:constr type="l" for="ch" forName="image_13" refType="w" fact="0.6193"/>
          <dgm:constr type="t" for="ch" forName="image_13" refType="h" fact="0.1156"/>
          <dgm:constr type="w" for="ch" forName="image_13" refType="w" fact="0.1126"/>
          <dgm:constr type="h" for="ch" forName="image_13" refType="h" fact="0.2141"/>
          <dgm:constr type="l" for="ch" forName="image_accent_13" refType="w" fact="0.692"/>
          <dgm:constr type="t" for="ch" forName="image_accent_13" refType="h" fact="0.2977"/>
          <dgm:constr type="w" for="ch" forName="image_accent_13" refType="w" fact="0.0132"/>
          <dgm:constr type="h" for="ch" forName="image_accent_13" refType="h" fact="0.025"/>
          <dgm:constr type="l" for="ch" forName="text_14" refType="w" fact="0.7095"/>
          <dgm:constr type="t" for="ch" forName="text_14" refType="h" fact="0.6771"/>
          <dgm:constr type="w" for="ch" forName="text_14" refType="w" fact="0.1098"/>
          <dgm:constr type="h" for="ch" forName="text_14" refType="h" fact="0.2089"/>
          <dgm:constr type="l" for="ch" forName="text_accent_14" refType="w" fact="0.7809"/>
          <dgm:constr type="t" for="ch" forName="text_accent_14" refType="h" fact="0.6827"/>
          <dgm:constr type="w" for="ch" forName="text_accent_14" refType="w" fact="0.0132"/>
          <dgm:constr type="h" for="ch" forName="text_accent_14" refType="h" fact="0.025"/>
          <dgm:constr type="l" for="ch" forName="image_14" refType="w" fact="0.7088"/>
          <dgm:constr type="t" for="ch" forName="image_14" refType="h" fact="0.4505"/>
          <dgm:constr type="w" for="ch" forName="image_14" refType="w" fact="0.1126"/>
          <dgm:constr type="h" for="ch" forName="image_14" refType="h" fact="0.2141"/>
          <dgm:constr type="l" for="ch" forName="image_accent_14" refType="w" fact="0.7814"/>
          <dgm:constr type="t" for="ch" forName="image_accent_14" refType="h" fact="0.6326"/>
          <dgm:constr type="w" for="ch" forName="image_accent_14" refType="w" fact="0.0132"/>
          <dgm:constr type="h" for="ch" forName="image_accent_14" refType="h" fact="0.025"/>
          <dgm:constr type="l" for="ch" forName="text_15" refType="w" fact="0.7097"/>
          <dgm:constr type="t" for="ch" forName="text_15" refType="h" fact="0.2283"/>
          <dgm:constr type="w" for="ch" forName="text_15" refType="w" fact="0.1098"/>
          <dgm:constr type="h" for="ch" forName="text_15" refType="h" fact="0.2089"/>
          <dgm:constr type="l" for="ch" forName="text_accent_15" refType="w" fact="0.781"/>
          <dgm:constr type="t" for="ch" forName="text_accent_15" refType="h" fact="0.234"/>
          <dgm:constr type="w" for="ch" forName="text_accent_15" refType="w" fact="0.0132"/>
          <dgm:constr type="h" for="ch" forName="text_accent_15" refType="h" fact="0.025"/>
          <dgm:constr type="l" for="ch" forName="image_15" refType="w" fact="0.7084"/>
          <dgm:constr type="t" for="ch" forName="image_15" refType="h" fact="0.0017"/>
          <dgm:constr type="w" for="ch" forName="image_15" refType="w" fact="0.1126"/>
          <dgm:constr type="h" for="ch" forName="image_15" refType="h" fact="0.2141"/>
          <dgm:constr type="l" for="ch" forName="image_accent_15" refType="w" fact="0.781"/>
          <dgm:constr type="t" for="ch" forName="image_accent_15" refType="h" fact="0.1838"/>
          <dgm:constr type="w" for="ch" forName="image_accent_15" refType="w" fact="0.0132"/>
          <dgm:constr type="h" for="ch" forName="image_accent_15" refType="h" fact="0.025"/>
          <dgm:constr type="l" for="ch" forName="text_16" refType="w" fact="0.7991"/>
          <dgm:constr type="t" for="ch" forName="text_16" refType="h" fact="0.789"/>
          <dgm:constr type="w" for="ch" forName="text_16" refType="w" fact="0.1098"/>
          <dgm:constr type="h" for="ch" forName="text_16" refType="h" fact="0.2089"/>
          <dgm:constr type="l" for="ch" forName="text_accent_16" refType="w" fact="0.8705"/>
          <dgm:constr type="t" for="ch" forName="text_accent_16" refType="h" fact="0.7946"/>
          <dgm:constr type="w" for="ch" forName="text_accent_16" refType="w" fact="0.0132"/>
          <dgm:constr type="h" for="ch" forName="text_accent_16" refType="h" fact="0.025"/>
          <dgm:constr type="l" for="ch" forName="image_16" refType="w" fact="0.7978"/>
          <dgm:constr type="t" for="ch" forName="image_16" refType="h" fact="0.5623"/>
          <dgm:constr type="w" for="ch" forName="image_16" refType="w" fact="0.1126"/>
          <dgm:constr type="h" for="ch" forName="image_16" refType="h" fact="0.2141"/>
          <dgm:constr type="l" for="ch" forName="image_accent_16" refType="w" fact="0.8705"/>
          <dgm:constr type="t" for="ch" forName="image_accent_16" refType="h" fact="0.7444"/>
          <dgm:constr type="w" for="ch" forName="image_accent_16" refType="w" fact="0.0132"/>
          <dgm:constr type="h" for="ch" forName="image_accent_16" refType="h" fact="0.025"/>
          <dgm:constr type="l" for="ch" forName="text_17" refType="w" fact="0.7992"/>
          <dgm:constr type="t" for="ch" forName="text_17" refType="h" fact="0.3395"/>
          <dgm:constr type="w" for="ch" forName="text_17" refType="w" fact="0.1098"/>
          <dgm:constr type="h" for="ch" forName="text_17" refType="h" fact="0.2089"/>
          <dgm:constr type="l" for="ch" forName="text_accent_17" refType="w" fact="0.8706"/>
          <dgm:constr type="t" for="ch" forName="text_accent_17" refType="h" fact="0.3452"/>
          <dgm:constr type="w" for="ch" forName="text_accent_17" refType="w" fact="0.0132"/>
          <dgm:constr type="h" for="ch" forName="text_accent_17" refType="h" fact="0.025"/>
          <dgm:constr type="l" for="ch" forName="image_17" refType="w" fact="0.798"/>
          <dgm:constr type="t" for="ch" forName="image_17" refType="h" fact="0.1129"/>
          <dgm:constr type="w" for="ch" forName="image_17" refType="w" fact="0.1126"/>
          <dgm:constr type="h" for="ch" forName="image_17" refType="h" fact="0.2141"/>
          <dgm:constr type="l" for="ch" forName="image_accent_17" refType="w" fact="0.8706"/>
          <dgm:constr type="t" for="ch" forName="image_accent_17" refType="h" fact="0.295"/>
          <dgm:constr type="w" for="ch" forName="image_accent_17" refType="w" fact="0.0132"/>
          <dgm:constr type="h" for="ch" forName="image_accent_17" refType="h" fact="0.025"/>
          <dgm:constr type="l" for="ch" forName="image_18" refType="w" fact="0.8887"/>
          <dgm:constr type="t" for="ch" forName="image_18" refType="h" fact="0.677"/>
          <dgm:constr type="w" for="ch" forName="image_18" refType="w" fact="0.1098"/>
          <dgm:constr type="h" for="ch" forName="image_18" refType="h" fact="0.2089"/>
          <dgm:constr type="l" for="ch" forName="image_accent_18" refType="w" fact="0.9601"/>
          <dgm:constr type="t" for="ch" forName="image_accent_18" refType="h" fact="0.6826"/>
          <dgm:constr type="w" for="ch" forName="image_accent_18" refType="w" fact="0.0132"/>
          <dgm:constr type="h" for="ch" forName="image_accent_18" refType="h" fact="0.025"/>
          <dgm:constr type="l" for="ch" forName="text_18" refType="w" fact="0.8874"/>
          <dgm:constr type="t" for="ch" forName="text_18" refType="h" fact="0.4504"/>
          <dgm:constr type="w" for="ch" forName="text_18" refType="w" fact="0.1126"/>
          <dgm:constr type="h" for="ch" forName="text_18" refType="h" fact="0.2141"/>
          <dgm:constr type="l" for="ch" forName="text_accent_18" refType="w" fact="0.9601"/>
          <dgm:constr type="t" for="ch" forName="text_accent_18" refType="h" fact="0.6325"/>
          <dgm:constr type="w" for="ch" forName="text_accent_18" refType="w" fact="0.0132"/>
          <dgm:constr type="h" for="ch" forName="text_accent_18" refType="h" fact="0.025"/>
          <dgm:constr type="l" for="ch" forName="text_19" refType="w" fact="0.8887"/>
          <dgm:constr type="t" for="ch" forName="text_19" refType="h" fact="0.2266"/>
          <dgm:constr type="w" for="ch" forName="text_19" refType="w" fact="0.1098"/>
          <dgm:constr type="h" for="ch" forName="text_19" refType="h" fact="0.2089"/>
          <dgm:constr type="l" for="ch" forName="text_accent_19" refType="w" fact="0.96"/>
          <dgm:constr type="t" for="ch" forName="text_accent_19" refType="h" fact="0.2323"/>
          <dgm:constr type="w" for="ch" forName="text_accent_19" refType="w" fact="0.0132"/>
          <dgm:constr type="h" for="ch" forName="text_accent_19" refType="h" fact="0.025"/>
          <dgm:constr type="l" for="ch" forName="image_19" refType="w" fact="0.8874"/>
          <dgm:constr type="t" for="ch" forName="image_19" refType="h" fact="0"/>
          <dgm:constr type="w" for="ch" forName="image_19" refType="w" fact="0.1126"/>
          <dgm:constr type="h" for="ch" forName="image_19" refType="h" fact="0.2141"/>
          <dgm:constr type="l" for="ch" forName="image_accent_19" refType="w" fact="0.9601"/>
          <dgm:constr type="t" for="ch" forName="image_accent_19" refType="h" fact="0.1821"/>
          <dgm:constr type="w" for="ch" forName="image_accent_19" refType="w" fact="0.0132"/>
          <dgm:constr type="h" for="ch" forName="image_accent_19" refType="h" fact="0.025"/>
          <dgm:constr type="l" for="ch" forName="image_20" refType="w" fact="0.0896"/>
          <dgm:constr type="t" for="ch" forName="image_20" refType="h" fact="0.7911"/>
          <dgm:constr type="w" for="ch" forName="image_20" refType="w" fact="0.1098"/>
          <dgm:constr type="h" for="ch" forName="image_20" refType="h" fact="0.2089"/>
          <dgm:constr type="l" for="ch" forName="image_accent_20" refType="w" fact="0.0921"/>
          <dgm:constr type="t" for="ch" forName="image_accent_20" refType="h" fact="0.883"/>
          <dgm:constr type="w" for="ch" forName="image_accent_20" refType="w" fact="0.0132"/>
          <dgm:constr type="h" for="ch" forName="image_accent_20" refType="h" fact="0.025"/>
          <dgm:constr type="l" for="ch" forName="text_20" refType="w" fact="0"/>
          <dgm:constr type="t" for="ch" forName="text_20" refType="h" fact="0.6779"/>
          <dgm:constr type="w" for="ch" forName="text_20" refType="w" fact="0.1126"/>
          <dgm:constr type="h" for="ch" forName="text_20" refType="h" fact="0.2141"/>
          <dgm:constr type="l" for="ch" forName="text_accent_20" refType="w" fact="0.0727"/>
          <dgm:constr type="t" for="ch" forName="text_accent_20" refType="h" fact="0.86"/>
          <dgm:constr type="w" for="ch" forName="text_accent_20" refType="w" fact="0.0132"/>
          <dgm:constr type="h" for="ch" forName="text_accent_20" refType="h" fact="0.025"/>
        </dgm:constrLst>
      </dgm:if>
      <dgm:else name="Name22">
        <dgm:alg type="composite">
          <dgm:param type="ar" val="2.4035"/>
        </dgm:alg>
        <dgm:constrLst>
          <dgm:constr type="primFontSz" for="des" ptType="node" op="equ" val="65"/>
          <dgm:constr type="l" for="ch" forName="text_1" refType="w" fact="0.0837"/>
          <dgm:constr type="t" for="ch" forName="text_1" refType="h" fact="0.3428"/>
          <dgm:constr type="w" for="ch" forName="text_1" refType="w" fact="0.1008"/>
          <dgm:constr type="h" for="ch" forName="text_1" refType="h" fact="0.2089"/>
          <dgm:constr type="l" for="ch" forName="text_accent_1" refType="w" fact="0.086"/>
          <dgm:constr type="t" for="ch" forName="text_accent_1" refType="h" fact="0.4347"/>
          <dgm:constr type="w" for="ch" forName="text_accent_1" refType="w" fact="0.0121"/>
          <dgm:constr type="h" for="ch" forName="text_accent_1" refType="h" fact="0.025"/>
          <dgm:constr type="l" for="ch" forName="image_1" refType="w" fact="0.0015"/>
          <dgm:constr type="t" for="ch" forName="image_1" refType="h" fact="0.2295"/>
          <dgm:constr type="w" for="ch" forName="image_1" refType="w" fact="0.1033"/>
          <dgm:constr type="h" for="ch" forName="image_1" refType="h" fact="0.2141"/>
          <dgm:constr type="l" for="ch" forName="image_accent_1" refType="w" fact="0.0682"/>
          <dgm:constr type="t" for="ch" forName="image_accent_1" refType="h" fact="0.4116"/>
          <dgm:constr type="w" for="ch" forName="image_accent_1" refType="w" fact="0.0121"/>
          <dgm:constr type="h" for="ch" forName="image_accent_1" refType="h" fact="0.025"/>
          <dgm:constr type="l" for="ch" forName="image_2" refType="w" fact="0.2455"/>
          <dgm:constr type="t" for="ch" forName="image_2" refType="h" fact="0.3428"/>
          <dgm:constr type="w" for="ch" forName="image_2" refType="w" fact="0.1008"/>
          <dgm:constr type="h" for="ch" forName="image_2" refType="h" fact="0.2089"/>
          <dgm:constr type="l" for="ch" forName="image_accent_2" refType="w" fact="0.2477"/>
          <dgm:constr type="t" for="ch" forName="image_accent_2" refType="h" fact="0.4347"/>
          <dgm:constr type="w" for="ch" forName="image_accent_2" refType="w" fact="0.0121"/>
          <dgm:constr type="h" for="ch" forName="image_accent_2" refType="h" fact="0.025"/>
          <dgm:constr type="l" for="ch" forName="text_2" refType="w" fact="0.1632"/>
          <dgm:constr type="t" for="ch" forName="text_2" refType="h" fact="0.2295"/>
          <dgm:constr type="w" for="ch" forName="text_2" refType="w" fact="0.1033"/>
          <dgm:constr type="h" for="ch" forName="text_2" refType="h" fact="0.2141"/>
          <dgm:constr type="l" for="ch" forName="text_accent_2" refType="w" fact="0.2299"/>
          <dgm:constr type="t" for="ch" forName="text_accent_2" refType="h" fact="0.4116"/>
          <dgm:constr type="w" for="ch" forName="text_accent_2" refType="w" fact="0.0121"/>
          <dgm:constr type="h" for="ch" forName="text_accent_2" refType="h" fact="0.025"/>
          <dgm:constr type="l" for="ch" forName="text_3" refType="w" fact="0.0837"/>
          <dgm:constr type="t" for="ch" forName="text_3" refType="h" fact="0.1221"/>
          <dgm:constr type="w" for="ch" forName="text_3" refType="w" fact="0.1008"/>
          <dgm:constr type="h" for="ch" forName="text_3" refType="h" fact="0.2089"/>
          <dgm:constr type="l" for="ch" forName="text_accent_3" refType="w" fact="0.1492"/>
          <dgm:constr type="t" for="ch" forName="text_accent_3" refType="h" fact="0.1277"/>
          <dgm:constr type="w" for="ch" forName="text_accent_3" refType="w" fact="0.0121"/>
          <dgm:constr type="h" for="ch" forName="text_accent_3" refType="h" fact="0.025"/>
          <dgm:constr type="l" for="ch" forName="image_3" refType="w" fact="0.1632"/>
          <dgm:constr type="t" for="ch" forName="image_3" refType="h" fact="0.0065"/>
          <dgm:constr type="w" for="ch" forName="image_3" refType="w" fact="0.1033"/>
          <dgm:constr type="h" for="ch" forName="image_3" refType="h" fact="0.2141"/>
          <dgm:constr type="l" for="ch" forName="image_accent_3" refType="w" fact="0.1675"/>
          <dgm:constr type="t" for="ch" forName="image_accent_3" refType="h" fact="0.0985"/>
          <dgm:constr type="w" for="ch" forName="image_accent_3" refType="w" fact="0.0121"/>
          <dgm:constr type="h" for="ch" forName="image_accent_3" refType="h" fact="0.025"/>
          <dgm:constr type="l" for="ch" forName="text_4" refType="w" fact="0.2453"/>
          <dgm:constr type="t" for="ch" forName="text_4" refType="h" fact="0.1204"/>
          <dgm:constr type="w" for="ch" forName="text_4" refType="w" fact="0.1008"/>
          <dgm:constr type="h" for="ch" forName="text_4" refType="h" fact="0.2089"/>
          <dgm:constr type="l" for="ch" forName="text_accent_4" refType="w" fact="0.332"/>
          <dgm:constr type="t" for="ch" forName="text_accent_4" refType="h" fact="0.2112"/>
          <dgm:constr type="w" for="ch" forName="text_accent_4" refType="w" fact="0.0121"/>
          <dgm:constr type="h" for="ch" forName="text_accent_4" refType="h" fact="0.025"/>
          <dgm:constr type="l" for="ch" forName="image_4" refType="w" fact="0.3262"/>
          <dgm:constr type="t" for="ch" forName="image_4" refType="h" fact="0.2311"/>
          <dgm:constr type="w" for="ch" forName="image_4" refType="w" fact="0.1008"/>
          <dgm:constr type="h" for="ch" forName="image_4" refType="h" fact="0.2089"/>
          <dgm:constr type="l" for="ch" forName="image_accent_4" refType="w" fact="0.3493"/>
          <dgm:constr type="t" for="ch" forName="image_accent_4" refType="h" fact="0.2353"/>
          <dgm:constr type="w" for="ch" forName="image_accent_4" refType="w" fact="0.0121"/>
          <dgm:constr type="h" for="ch" forName="image_accent_4" refType="h" fact="0.025"/>
          <dgm:constr type="l" for="ch" forName="text_5" refType="w" fact="0.3261"/>
          <dgm:constr type="t" for="ch" forName="text_5" refType="h" fact="0.0086"/>
          <dgm:constr type="w" for="ch" forName="text_5" refType="w" fact="0.1008"/>
          <dgm:constr type="h" for="ch" forName="text_5" refType="h" fact="0.2089"/>
          <dgm:constr type="l" for="ch" forName="text_accent_5" refType="w" fact="0.4128"/>
          <dgm:constr type="t" for="ch" forName="text_accent_5" refType="h" fact="0.0988"/>
          <dgm:constr type="w" for="ch" forName="text_accent_5" refType="w" fact="0.0121"/>
          <dgm:constr type="h" for="ch" forName="text_accent_5" refType="h" fact="0.025"/>
          <dgm:constr type="l" for="ch" forName="image_5" refType="w" fact="0.4069"/>
          <dgm:constr type="t" for="ch" forName="image_5" refType="h" fact="0.1187"/>
          <dgm:constr type="w" for="ch" forName="image_5" refType="w" fact="0.1008"/>
          <dgm:constr type="h" for="ch" forName="image_5" refType="h" fact="0.2089"/>
          <dgm:constr type="l" for="ch" forName="image_accent_5" refType="w" fact="0.43"/>
          <dgm:constr type="t" for="ch" forName="image_accent_5" refType="h" fact="0.1228"/>
          <dgm:constr type="w" for="ch" forName="image_accent_5" refType="w" fact="0.0121"/>
          <dgm:constr type="h" for="ch" forName="image_accent_5" refType="h" fact="0.025"/>
          <dgm:constr type="l" for="ch" forName="text_6" refType="w" fact="0.4073"/>
          <dgm:constr type="t" for="ch" forName="text_6" refType="h" fact="0.342"/>
          <dgm:constr type="w" for="ch" forName="text_6" refType="w" fact="0.1008"/>
          <dgm:constr type="h" for="ch" forName="text_6" refType="h" fact="0.2089"/>
          <dgm:constr type="l" for="ch" forName="text_accent_6" refType="w" fact="0.431"/>
          <dgm:constr type="t" for="ch" forName="text_accent_6" refType="h" fact="0.5202"/>
          <dgm:constr type="w" for="ch" forName="text_accent_6" refType="w" fact="0.0121"/>
          <dgm:constr type="h" for="ch" forName="text_accent_6" refType="h" fact="0.025"/>
          <dgm:constr type="l" for="ch" forName="image_6" refType="w" fact="0.3262"/>
          <dgm:constr type="t" for="ch" forName="image_6" refType="h" fact="0.4537"/>
          <dgm:constr type="w" for="ch" forName="image_6" refType="w" fact="0.1008"/>
          <dgm:constr type="h" for="ch" forName="image_6" refType="h" fact="0.2089"/>
          <dgm:constr type="l" for="ch" forName="image_accent_6" refType="w" fact="0.4121"/>
          <dgm:constr type="t" for="ch" forName="image_accent_6" refType="h" fact="0.5448"/>
          <dgm:constr type="w" for="ch" forName="image_accent_6" refType="w" fact="0.0121"/>
          <dgm:constr type="h" for="ch" forName="image_accent_6" refType="h" fact="0.025"/>
          <dgm:constr type="l" for="ch" forName="image_7" refType="w" fact="0.0832"/>
          <dgm:constr type="t" for="ch" forName="image_7" refType="h" fact="0.5669"/>
          <dgm:constr type="w" for="ch" forName="image_7" refType="w" fact="0.1008"/>
          <dgm:constr type="h" for="ch" forName="image_7" refType="h" fact="0.2089"/>
          <dgm:constr type="l" for="ch" forName="image_accent_7" refType="w" fact="0.1487"/>
          <dgm:constr type="t" for="ch" forName="image_accent_7" refType="h" fact="0.5726"/>
          <dgm:constr type="w" for="ch" forName="image_accent_7" refType="w" fact="0.0121"/>
          <dgm:constr type="h" for="ch" forName="image_accent_7" refType="h" fact="0.025"/>
          <dgm:constr type="l" for="ch" forName="text_7" refType="w" fact="0.1634"/>
          <dgm:constr type="t" for="ch" forName="text_7" refType="h" fact="0.4529"/>
          <dgm:constr type="w" for="ch" forName="text_7" refType="w" fact="0.1033"/>
          <dgm:constr type="h" for="ch" forName="text_7" refType="h" fact="0.2141"/>
          <dgm:constr type="l" for="ch" forName="text_accent_7" refType="w" fact="0.1677"/>
          <dgm:constr type="t" for="ch" forName="text_accent_7" refType="h" fact="0.5449"/>
          <dgm:constr type="w" for="ch" forName="text_accent_7" refType="w" fact="0.0121"/>
          <dgm:constr type="h" for="ch" forName="text_accent_7" refType="h" fact="0.025"/>
          <dgm:constr type="l" for="ch" forName="image_8" refType="w" fact="0.4068"/>
          <dgm:constr type="t" for="ch" forName="image_8" refType="h" fact="0.5673"/>
          <dgm:constr type="w" for="ch" forName="image_8" refType="w" fact="0.1008"/>
          <dgm:constr type="h" for="ch" forName="image_8" refType="h" fact="0.2089"/>
          <dgm:constr type="l" for="ch" forName="image_accent_8" refType="w" fact="0.4935"/>
          <dgm:constr type="t" for="ch" forName="image_accent_8" refType="h" fact="0.6581"/>
          <dgm:constr type="w" for="ch" forName="image_accent_8" refType="w" fact="0.0121"/>
          <dgm:constr type="h" for="ch" forName="image_accent_8" refType="h" fact="0.025"/>
          <dgm:constr type="l" for="ch" forName="text_8" refType="w" fact="0.488"/>
          <dgm:constr type="t" for="ch" forName="text_8" refType="h" fact="0.4546"/>
          <dgm:constr type="w" for="ch" forName="text_8" refType="w" fact="0.1008"/>
          <dgm:constr type="h" for="ch" forName="text_8" refType="h" fact="0.2089"/>
          <dgm:constr type="l" for="ch" forName="text_accent_8" refType="w" fact="0.5118"/>
          <dgm:constr type="t" for="ch" forName="text_accent_8" refType="h" fact="0.6342"/>
          <dgm:constr type="w" for="ch" forName="text_accent_8" refType="w" fact="0.0121"/>
          <dgm:constr type="h" for="ch" forName="text_accent_8" refType="h" fact="0.025"/>
          <dgm:constr type="l" for="ch" forName="image_9" refType="w" fact="0.488"/>
          <dgm:constr type="t" for="ch" forName="image_9" refType="h" fact="0.2301"/>
          <dgm:constr type="w" for="ch" forName="image_9" refType="w" fact="0.1008"/>
          <dgm:constr type="h" for="ch" forName="image_9" refType="h" fact="0.2089"/>
          <dgm:constr type="l" for="ch" forName="image_accent_9" refType="w" fact="0.5535"/>
          <dgm:constr type="t" for="ch" forName="image_accent_9" refType="h" fact="0.2357"/>
          <dgm:constr type="w" for="ch" forName="image_accent_9" refType="w" fact="0.0121"/>
          <dgm:constr type="h" for="ch" forName="image_accent_9" refType="h" fact="0.025"/>
          <dgm:constr type="l" for="ch" forName="text_9" refType="w" fact="0.4868"/>
          <dgm:constr type="t" for="ch" forName="text_9" refType="h" fact="0.0034"/>
          <dgm:constr type="w" for="ch" forName="text_9" refType="w" fact="0.1033"/>
          <dgm:constr type="h" for="ch" forName="text_9" refType="h" fact="0.2141"/>
          <dgm:constr type="l" for="ch" forName="text_accent_9" refType="w" fact="0.5535"/>
          <dgm:constr type="t" for="ch" forName="text_accent_9" refType="h" fact="0.1855"/>
          <dgm:constr type="w" for="ch" forName="text_accent_9" refType="w" fact="0.0121"/>
          <dgm:constr type="h" for="ch" forName="text_accent_9" refType="h" fact="0.025"/>
          <dgm:constr type="l" for="ch" forName="text_10" refType="w" fact="0.245"/>
          <dgm:constr type="t" for="ch" forName="text_10" refType="h" fact="0.5673"/>
          <dgm:constr type="w" for="ch" forName="text_10" refType="w" fact="0.1008"/>
          <dgm:constr type="h" for="ch" forName="text_10" refType="h" fact="0.2089"/>
          <dgm:constr type="l" for="ch" forName="text_accent_10" refType="w" fact="0.2687"/>
          <dgm:constr type="t" for="ch" forName="text_accent_10" refType="h" fact="0.7455"/>
          <dgm:constr type="w" for="ch" forName="text_accent_10" refType="w" fact="0.0121"/>
          <dgm:constr type="h" for="ch" forName="text_accent_10" refType="h" fact="0.025"/>
          <dgm:constr type="l" for="ch" forName="image_10" refType="w" fact="0.1639"/>
          <dgm:constr type="t" for="ch" forName="image_10" refType="h" fact="0.679"/>
          <dgm:constr type="w" for="ch" forName="image_10" refType="w" fact="0.1008"/>
          <dgm:constr type="h" for="ch" forName="image_10" refType="h" fact="0.2089"/>
          <dgm:constr type="l" for="ch" forName="image_accent_10" refType="w" fact="0.2498"/>
          <dgm:constr type="t" for="ch" forName="image_accent_10" refType="h" fact="0.7701"/>
          <dgm:constr type="w" for="ch" forName="image_accent_10" refType="w" fact="0.0121"/>
          <dgm:constr type="h" for="ch" forName="image_accent_10" refType="h" fact="0.025"/>
          <dgm:constr type="l" for="ch" forName="text_11" refType="w" fact="0.4072"/>
          <dgm:constr type="t" for="ch" forName="text_11" refType="h" fact="0.7899"/>
          <dgm:constr type="w" for="ch" forName="text_11" refType="w" fact="0.1008"/>
          <dgm:constr type="h" for="ch" forName="text_11" refType="h" fact="0.2089"/>
          <dgm:constr type="l" for="ch" forName="text_accent_11" refType="w" fact="0.4094"/>
          <dgm:constr type="t" for="ch" forName="text_accent_11" refType="h" fact="0.8819"/>
          <dgm:constr type="w" for="ch" forName="text_accent_11" refType="w" fact="0.0121"/>
          <dgm:constr type="h" for="ch" forName="text_accent_11" refType="h" fact="0.025"/>
          <dgm:constr type="l" for="ch" forName="image_11" refType="w" fact="0.3249"/>
          <dgm:constr type="t" for="ch" forName="image_11" refType="h" fact="0.6767"/>
          <dgm:constr type="w" for="ch" forName="image_11" refType="w" fact="0.1033"/>
          <dgm:constr type="h" for="ch" forName="image_11" refType="h" fact="0.2141"/>
          <dgm:constr type="l" for="ch" forName="image_accent_11" refType="w" fact="0.3916"/>
          <dgm:constr type="t" for="ch" forName="image_accent_11" refType="h" fact="0.8588"/>
          <dgm:constr type="w" for="ch" forName="image_accent_11" refType="w" fact="0.0121"/>
          <dgm:constr type="h" for="ch" forName="image_accent_11" refType="h" fact="0.025"/>
          <dgm:constr type="l" for="ch" forName="image_12" refType="w" fact="0.569"/>
          <dgm:constr type="t" for="ch" forName="image_12" refType="h" fact="0.5661"/>
          <dgm:constr type="w" for="ch" forName="image_12" refType="w" fact="0.1008"/>
          <dgm:constr type="h" for="ch" forName="image_12" refType="h" fact="0.2089"/>
          <dgm:constr type="l" for="ch" forName="image_accent_12" refType="w" fact="0.5928"/>
          <dgm:constr type="t" for="ch" forName="image_accent_12" refType="h" fact="0.7442"/>
          <dgm:constr type="w" for="ch" forName="image_accent_12" refType="w" fact="0.0121"/>
          <dgm:constr type="h" for="ch" forName="image_accent_12" refType="h" fact="0.025"/>
          <dgm:constr type="l" for="ch" forName="text_12" refType="w" fact="0.488"/>
          <dgm:constr type="t" for="ch" forName="text_12" refType="h" fact="0.6777"/>
          <dgm:constr type="w" for="ch" forName="text_12" refType="w" fact="0.1008"/>
          <dgm:constr type="h" for="ch" forName="text_12" refType="h" fact="0.2089"/>
          <dgm:constr type="l" for="ch" forName="text_accent_12" refType="w" fact="0.5739"/>
          <dgm:constr type="t" for="ch" forName="text_accent_12" refType="h" fact="0.7689"/>
          <dgm:constr type="w" for="ch" forName="text_accent_12" refType="w" fact="0.0121"/>
          <dgm:constr type="h" for="ch" forName="text_accent_12" refType="h" fact="0.025"/>
          <dgm:constr type="l" for="ch" forName="text_13" refType="w" fact="0.5695"/>
          <dgm:constr type="t" for="ch" forName="text_13" refType="h" fact="0.3422"/>
          <dgm:constr type="w" for="ch" forName="text_13" refType="w" fact="0.1008"/>
          <dgm:constr type="h" for="ch" forName="text_13" refType="h" fact="0.2089"/>
          <dgm:constr type="l" for="ch" forName="text_accent_13" refType="w" fact="0.635"/>
          <dgm:constr type="t" for="ch" forName="text_accent_13" refType="h" fact="0.3479"/>
          <dgm:constr type="w" for="ch" forName="text_accent_13" refType="w" fact="0.0121"/>
          <dgm:constr type="h" for="ch" forName="text_accent_13" refType="h" fact="0.025"/>
          <dgm:constr type="l" for="ch" forName="image_13" refType="w" fact="0.5683"/>
          <dgm:constr type="t" for="ch" forName="image_13" refType="h" fact="0.1156"/>
          <dgm:constr type="w" for="ch" forName="image_13" refType="w" fact="0.1033"/>
          <dgm:constr type="h" for="ch" forName="image_13" refType="h" fact="0.2141"/>
          <dgm:constr type="l" for="ch" forName="image_accent_13" refType="w" fact="0.635"/>
          <dgm:constr type="t" for="ch" forName="image_accent_13" refType="h" fact="0.2977"/>
          <dgm:constr type="w" for="ch" forName="image_accent_13" refType="w" fact="0.0121"/>
          <dgm:constr type="h" for="ch" forName="image_accent_13" refType="h" fact="0.025"/>
          <dgm:constr type="l" for="ch" forName="text_14" refType="w" fact="0.6511"/>
          <dgm:constr type="t" for="ch" forName="text_14" refType="h" fact="0.6771"/>
          <dgm:constr type="w" for="ch" forName="text_14" refType="w" fact="0.1008"/>
          <dgm:constr type="h" for="ch" forName="text_14" refType="h" fact="0.2089"/>
          <dgm:constr type="l" for="ch" forName="text_accent_14" refType="w" fact="0.7166"/>
          <dgm:constr type="t" for="ch" forName="text_accent_14" refType="h" fact="0.6827"/>
          <dgm:constr type="w" for="ch" forName="text_accent_14" refType="w" fact="0.0121"/>
          <dgm:constr type="h" for="ch" forName="text_accent_14" refType="h" fact="0.025"/>
          <dgm:constr type="l" for="ch" forName="image_14" refType="w" fact="0.6504"/>
          <dgm:constr type="t" for="ch" forName="image_14" refType="h" fact="0.4505"/>
          <dgm:constr type="w" for="ch" forName="image_14" refType="w" fact="0.1033"/>
          <dgm:constr type="h" for="ch" forName="image_14" refType="h" fact="0.2141"/>
          <dgm:constr type="l" for="ch" forName="image_accent_14" refType="w" fact="0.7171"/>
          <dgm:constr type="t" for="ch" forName="image_accent_14" refType="h" fact="0.6326"/>
          <dgm:constr type="w" for="ch" forName="image_accent_14" refType="w" fact="0.0121"/>
          <dgm:constr type="h" for="ch" forName="image_accent_14" refType="h" fact="0.025"/>
          <dgm:constr type="l" for="ch" forName="text_15" refType="w" fact="0.6512"/>
          <dgm:constr type="t" for="ch" forName="text_15" refType="h" fact="0.2283"/>
          <dgm:constr type="w" for="ch" forName="text_15" refType="w" fact="0.1008"/>
          <dgm:constr type="h" for="ch" forName="text_15" refType="h" fact="0.2089"/>
          <dgm:constr type="l" for="ch" forName="text_accent_15" refType="w" fact="0.7167"/>
          <dgm:constr type="t" for="ch" forName="text_accent_15" refType="h" fact="0.234"/>
          <dgm:constr type="w" for="ch" forName="text_accent_15" refType="w" fact="0.0121"/>
          <dgm:constr type="h" for="ch" forName="text_accent_15" refType="h" fact="0.025"/>
          <dgm:constr type="l" for="ch" forName="image_15" refType="w" fact="0.65"/>
          <dgm:constr type="t" for="ch" forName="image_15" refType="h" fact="0.0017"/>
          <dgm:constr type="w" for="ch" forName="image_15" refType="w" fact="0.1033"/>
          <dgm:constr type="h" for="ch" forName="image_15" refType="h" fact="0.2141"/>
          <dgm:constr type="l" for="ch" forName="image_accent_15" refType="w" fact="0.7167"/>
          <dgm:constr type="t" for="ch" forName="image_accent_15" refType="h" fact="0.1838"/>
          <dgm:constr type="w" for="ch" forName="image_accent_15" refType="w" fact="0.0121"/>
          <dgm:constr type="h" for="ch" forName="image_accent_15" refType="h" fact="0.025"/>
          <dgm:constr type="l" for="ch" forName="text_16" refType="w" fact="0.7333"/>
          <dgm:constr type="t" for="ch" forName="text_16" refType="h" fact="0.789"/>
          <dgm:constr type="w" for="ch" forName="text_16" refType="w" fact="0.1008"/>
          <dgm:constr type="h" for="ch" forName="text_16" refType="h" fact="0.2089"/>
          <dgm:constr type="l" for="ch" forName="text_accent_16" refType="w" fact="0.7988"/>
          <dgm:constr type="t" for="ch" forName="text_accent_16" refType="h" fact="0.7946"/>
          <dgm:constr type="w" for="ch" forName="text_accent_16" refType="w" fact="0.0121"/>
          <dgm:constr type="h" for="ch" forName="text_accent_16" refType="h" fact="0.025"/>
          <dgm:constr type="l" for="ch" forName="image_16" refType="w" fact="0.7321"/>
          <dgm:constr type="t" for="ch" forName="image_16" refType="h" fact="0.5623"/>
          <dgm:constr type="w" for="ch" forName="image_16" refType="w" fact="0.1033"/>
          <dgm:constr type="h" for="ch" forName="image_16" refType="h" fact="0.2141"/>
          <dgm:constr type="l" for="ch" forName="image_accent_16" refType="w" fact="0.7988"/>
          <dgm:constr type="t" for="ch" forName="image_accent_16" refType="h" fact="0.7444"/>
          <dgm:constr type="w" for="ch" forName="image_accent_16" refType="w" fact="0.0121"/>
          <dgm:constr type="h" for="ch" forName="image_accent_16" refType="h" fact="0.025"/>
          <dgm:constr type="l" for="ch" forName="text_17" refType="w" fact="0.7334"/>
          <dgm:constr type="t" for="ch" forName="text_17" refType="h" fact="0.3395"/>
          <dgm:constr type="w" for="ch" forName="text_17" refType="w" fact="0.1008"/>
          <dgm:constr type="h" for="ch" forName="text_17" refType="h" fact="0.2089"/>
          <dgm:constr type="l" for="ch" forName="text_accent_17" refType="w" fact="0.7989"/>
          <dgm:constr type="t" for="ch" forName="text_accent_17" refType="h" fact="0.3452"/>
          <dgm:constr type="w" for="ch" forName="text_accent_17" refType="w" fact="0.0121"/>
          <dgm:constr type="h" for="ch" forName="text_accent_17" refType="h" fact="0.025"/>
          <dgm:constr type="l" for="ch" forName="image_17" refType="w" fact="0.7323"/>
          <dgm:constr type="t" for="ch" forName="image_17" refType="h" fact="0.1129"/>
          <dgm:constr type="w" for="ch" forName="image_17" refType="w" fact="0.1033"/>
          <dgm:constr type="h" for="ch" forName="image_17" refType="h" fact="0.2141"/>
          <dgm:constr type="l" for="ch" forName="image_accent_17" refType="w" fact="0.7989"/>
          <dgm:constr type="t" for="ch" forName="image_accent_17" refType="h" fact="0.295"/>
          <dgm:constr type="w" for="ch" forName="image_accent_17" refType="w" fact="0.0121"/>
          <dgm:constr type="h" for="ch" forName="image_accent_17" refType="h" fact="0.025"/>
          <dgm:constr type="l" for="ch" forName="image_18" refType="w" fact="0.8155"/>
          <dgm:constr type="t" for="ch" forName="image_18" refType="h" fact="0.677"/>
          <dgm:constr type="w" for="ch" forName="image_18" refType="w" fact="0.1008"/>
          <dgm:constr type="h" for="ch" forName="image_18" refType="h" fact="0.2089"/>
          <dgm:constr type="l" for="ch" forName="image_accent_18" refType="w" fact="0.881"/>
          <dgm:constr type="t" for="ch" forName="image_accent_18" refType="h" fact="0.6826"/>
          <dgm:constr type="w" for="ch" forName="image_accent_18" refType="w" fact="0.0121"/>
          <dgm:constr type="h" for="ch" forName="image_accent_18" refType="h" fact="0.025"/>
          <dgm:constr type="l" for="ch" forName="text_18" refType="w" fact="0.8143"/>
          <dgm:constr type="t" for="ch" forName="text_18" refType="h" fact="0.4504"/>
          <dgm:constr type="w" for="ch" forName="text_18" refType="w" fact="0.1033"/>
          <dgm:constr type="h" for="ch" forName="text_18" refType="h" fact="0.2141"/>
          <dgm:constr type="l" for="ch" forName="text_accent_18" refType="w" fact="0.881"/>
          <dgm:constr type="t" for="ch" forName="text_accent_18" refType="h" fact="0.6325"/>
          <dgm:constr type="w" for="ch" forName="text_accent_18" refType="w" fact="0.0121"/>
          <dgm:constr type="h" for="ch" forName="text_accent_18" refType="h" fact="0.025"/>
          <dgm:constr type="l" for="ch" forName="text_19" refType="w" fact="0.8155"/>
          <dgm:constr type="t" for="ch" forName="text_19" refType="h" fact="0.2266"/>
          <dgm:constr type="w" for="ch" forName="text_19" refType="w" fact="0.1008"/>
          <dgm:constr type="h" for="ch" forName="text_19" refType="h" fact="0.2089"/>
          <dgm:constr type="l" for="ch" forName="text_accent_19" refType="w" fact="0.881"/>
          <dgm:constr type="t" for="ch" forName="text_accent_19" refType="h" fact="0.2323"/>
          <dgm:constr type="w" for="ch" forName="text_accent_19" refType="w" fact="0.0121"/>
          <dgm:constr type="h" for="ch" forName="text_accent_19" refType="h" fact="0.025"/>
          <dgm:constr type="l" for="ch" forName="image_19" refType="w" fact="0.8143"/>
          <dgm:constr type="t" for="ch" forName="image_19" refType="h" fact="0"/>
          <dgm:constr type="w" for="ch" forName="image_19" refType="w" fact="0.1033"/>
          <dgm:constr type="h" for="ch" forName="image_19" refType="h" fact="0.2141"/>
          <dgm:constr type="l" for="ch" forName="image_accent_19" refType="w" fact="0.881"/>
          <dgm:constr type="t" for="ch" forName="image_accent_19" refType="h" fact="0.1821"/>
          <dgm:constr type="w" for="ch" forName="image_accent_19" refType="w" fact="0.0121"/>
          <dgm:constr type="h" for="ch" forName="image_accent_19" refType="h" fact="0.025"/>
          <dgm:constr type="l" for="ch" forName="image_20" refType="w" fact="0.0822"/>
          <dgm:constr type="t" for="ch" forName="image_20" refType="h" fact="0.7911"/>
          <dgm:constr type="w" for="ch" forName="image_20" refType="w" fact="0.1008"/>
          <dgm:constr type="h" for="ch" forName="image_20" refType="h" fact="0.2089"/>
          <dgm:constr type="l" for="ch" forName="image_accent_20" refType="w" fact="0.0845"/>
          <dgm:constr type="t" for="ch" forName="image_accent_20" refType="h" fact="0.883"/>
          <dgm:constr type="w" for="ch" forName="image_accent_20" refType="w" fact="0.0121"/>
          <dgm:constr type="h" for="ch" forName="image_accent_20" refType="h" fact="0.025"/>
          <dgm:constr type="l" for="ch" forName="text_20" refType="w" fact="0"/>
          <dgm:constr type="t" for="ch" forName="text_20" refType="h" fact="0.6779"/>
          <dgm:constr type="w" for="ch" forName="text_20" refType="w" fact="0.1033"/>
          <dgm:constr type="h" for="ch" forName="text_20" refType="h" fact="0.2141"/>
          <dgm:constr type="l" for="ch" forName="text_accent_20" refType="w" fact="0.0667"/>
          <dgm:constr type="t" for="ch" forName="text_accent_20" refType="h" fact="0.86"/>
          <dgm:constr type="w" for="ch" forName="text_accent_20" refType="w" fact="0.0121"/>
          <dgm:constr type="h" for="ch" forName="text_accent_20" refType="h" fact="0.025"/>
          <dgm:constr type="l" for="ch" forName="image_21" refType="w" fact="0.8979"/>
          <dgm:constr type="t" for="ch" forName="image_21" refType="h" fact="0.3403"/>
          <dgm:constr type="w" for="ch" forName="image_21" refType="w" fact="0.1008"/>
          <dgm:constr type="h" for="ch" forName="image_21" refType="h" fact="0.2089"/>
          <dgm:constr type="l" for="ch" forName="image_accent_21" refType="w" fact="0.9633"/>
          <dgm:constr type="t" for="ch" forName="image_accent_21" refType="h" fact="0.346"/>
          <dgm:constr type="w" for="ch" forName="image_accent_21" refType="w" fact="0.0121"/>
          <dgm:constr type="h" for="ch" forName="image_accent_21" refType="h" fact="0.025"/>
          <dgm:constr type="l" for="ch" forName="text_21" refType="w" fact="0.8967"/>
          <dgm:constr type="t" for="ch" forName="text_21" refType="h" fact="0.1137"/>
          <dgm:constr type="w" for="ch" forName="text_21" refType="w" fact="0.1033"/>
          <dgm:constr type="h" for="ch" forName="text_21" refType="h" fact="0.2141"/>
          <dgm:constr type="l" for="ch" forName="text_accent_21" refType="w" fact="0.9634"/>
          <dgm:constr type="t" for="ch" forName="text_accent_21" refType="h" fact="0.2958"/>
          <dgm:constr type="w" for="ch" forName="text_accent_21" refType="w" fact="0.0121"/>
          <dgm:constr type="h" for="ch" forName="text_accent_21" refType="h" fact="0.025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889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889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dkBgShp">
            <dgm:alg type="sp"/>
            <dgm:shape xmlns:r="http://schemas.openxmlformats.org/officeDocument/2006/relationships" type="hexagon" r:blip="" blipPhldr="1">
              <dgm:adjLst>
                <dgm:adj idx="1" val="0.2889"/>
                <dgm:adj idx="2" val="1.1547"/>
              </dgm:adjLst>
            </dgm:shape>
            <dgm:presOf axis="self"/>
          </dgm:layoutNode>
        </dgm:forEach>
      </dgm:forEach>
    </dgm:forEach>
    <dgm:forEach name="Name23" axis="ch" ptType="node" cnt="1">
      <dgm:layoutNode name="text_1">
        <dgm:alg type="sp"/>
        <dgm:shape xmlns:r="http://schemas.openxmlformats.org/officeDocument/2006/relationships" r:blip="">
          <dgm:adjLst/>
        </dgm:shape>
        <dgm:presOf/>
        <dgm:constrLst/>
        <dgm:forEach name="Name24" ref="textRepeat"/>
      </dgm:layoutNode>
      <dgm:layoutNode name="text_accent_1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27" ref="imageRepeat"/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node" st="2" cnt="1">
      <dgm:layoutNode name="text_2">
        <dgm:alg type="sp"/>
        <dgm:shape xmlns:r="http://schemas.openxmlformats.org/officeDocument/2006/relationships" r:blip="">
          <dgm:adjLst/>
        </dgm:shape>
        <dgm:presOf/>
        <dgm:constrLst/>
        <dgm:forEach name="Name30" ref="textRepeat"/>
      </dgm:layoutNode>
      <dgm:layoutNode name="text_accent_2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33" ref="imageRepeat"/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node" st="3" cnt="1">
      <dgm:layoutNode name="text_3">
        <dgm:alg type="sp"/>
        <dgm:shape xmlns:r="http://schemas.openxmlformats.org/officeDocument/2006/relationships" r:blip="">
          <dgm:adjLst/>
        </dgm:shape>
        <dgm:presOf/>
        <dgm:constrLst/>
        <dgm:forEach name="Name36" ref="textRepeat"/>
      </dgm:layoutNode>
      <dgm:layoutNode name="text_accent_3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39" ref="imageRepeat"/>
      </dgm:layoutNode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node" st="4" cnt="1">
      <dgm:layoutNode name="text_4">
        <dgm:alg type="sp"/>
        <dgm:shape xmlns:r="http://schemas.openxmlformats.org/officeDocument/2006/relationships" r:blip="">
          <dgm:adjLst/>
        </dgm:shape>
        <dgm:presOf/>
        <dgm:constrLst/>
        <dgm:forEach name="Name42" ref="textRepeat"/>
      </dgm:layoutNode>
      <dgm:layoutNode name="text_accent_4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node" st="5" cnt="1">
      <dgm:layoutNode name="text_5">
        <dgm:alg type="sp"/>
        <dgm:shape xmlns:r="http://schemas.openxmlformats.org/officeDocument/2006/relationships" r:blip="">
          <dgm:adjLst/>
        </dgm:shape>
        <dgm:presOf/>
        <dgm:constrLst/>
        <dgm:forEach name="Name48" ref="textRepeat"/>
      </dgm:layoutNode>
      <dgm:layoutNode name="text_accent_5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51" ref="imageRepeat"/>
      </dgm:layoutNode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node" st="6" cnt="1">
      <dgm:layoutNode name="text_6">
        <dgm:alg type="sp"/>
        <dgm:shape xmlns:r="http://schemas.openxmlformats.org/officeDocument/2006/relationships" r:blip="">
          <dgm:adjLst/>
        </dgm:shape>
        <dgm:presOf/>
        <dgm:constrLst/>
        <dgm:forEach name="Name54" ref="textRepeat"/>
      </dgm:layoutNode>
      <dgm:layoutNode name="text_accent_6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57" ref="imageRepeat"/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node" st="7" cnt="1">
      <dgm:layoutNode name="text_7">
        <dgm:alg type="sp"/>
        <dgm:shape xmlns:r="http://schemas.openxmlformats.org/officeDocument/2006/relationships" r:blip="">
          <dgm:adjLst/>
        </dgm:shape>
        <dgm:presOf/>
        <dgm:constrLst/>
        <dgm:forEach name="Name60" ref="textRepeat"/>
      </dgm:layoutNode>
      <dgm:layoutNode name="text_accent_7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63" ref="imageRepeat"/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node" st="8" cnt="1">
      <dgm:layoutNode name="text_8">
        <dgm:alg type="sp"/>
        <dgm:shape xmlns:r="http://schemas.openxmlformats.org/officeDocument/2006/relationships" r:blip="">
          <dgm:adjLst/>
        </dgm:shape>
        <dgm:presOf/>
        <dgm:constrLst/>
        <dgm:forEach name="Name66" ref="textRepeat"/>
      </dgm:layoutNode>
      <dgm:layoutNode name="text_accent_8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69" ref="imageRepeat"/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node" st="9" cnt="1">
      <dgm:layoutNode name="text_9">
        <dgm:alg type="sp"/>
        <dgm:shape xmlns:r="http://schemas.openxmlformats.org/officeDocument/2006/relationships" r:blip="">
          <dgm:adjLst/>
        </dgm:shape>
        <dgm:presOf/>
        <dgm:constrLst/>
        <dgm:forEach name="Name72" ref="textRepeat"/>
      </dgm:layoutNode>
      <dgm:layoutNode name="text_accent_9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sibTrans" hideLastTrans="0" st="9" cnt="1">
      <dgm:layoutNode name="image_9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  <dgm:layoutNode name="image_accent_9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node" st="10" cnt="1">
      <dgm:layoutNode name="text_10">
        <dgm:alg type="sp"/>
        <dgm:shape xmlns:r="http://schemas.openxmlformats.org/officeDocument/2006/relationships" r:blip="">
          <dgm:adjLst/>
        </dgm:shape>
        <dgm:presOf/>
        <dgm:constrLst/>
        <dgm:forEach name="Name78" ref="textRepeat"/>
      </dgm:layoutNode>
      <dgm:layoutNode name="text_accent_10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sibTrans" hideLastTrans="0" st="10" cnt="1">
      <dgm:layoutNode name="image_10">
        <dgm:alg type="sp"/>
        <dgm:shape xmlns:r="http://schemas.openxmlformats.org/officeDocument/2006/relationships" r:blip="">
          <dgm:adjLst/>
        </dgm:shape>
        <dgm:presOf/>
        <dgm:constrLst/>
        <dgm:forEach name="Name81" ref="imageRepeat"/>
      </dgm:layoutNode>
      <dgm:layoutNode name="image_accent_10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node" st="11" cnt="1">
      <dgm:layoutNode name="text_11">
        <dgm:alg type="sp"/>
        <dgm:shape xmlns:r="http://schemas.openxmlformats.org/officeDocument/2006/relationships" r:blip="">
          <dgm:adjLst/>
        </dgm:shape>
        <dgm:presOf/>
        <dgm:constrLst/>
        <dgm:forEach name="Name84" ref="textRepeat"/>
      </dgm:layoutNode>
      <dgm:layoutNode name="text_accent_11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  <dgm:forEach name="Name86" axis="ch" ptType="sibTrans" hideLastTrans="0" st="11" cnt="1">
      <dgm:layoutNode name="image_11">
        <dgm:alg type="sp"/>
        <dgm:shape xmlns:r="http://schemas.openxmlformats.org/officeDocument/2006/relationships" r:blip="">
          <dgm:adjLst/>
        </dgm:shape>
        <dgm:presOf/>
        <dgm:constrLst/>
        <dgm:forEach name="Name87" ref="imageRepeat"/>
      </dgm:layoutNode>
      <dgm:layoutNode name="image_accent_11">
        <dgm:alg type="sp"/>
        <dgm:shape xmlns:r="http://schemas.openxmlformats.org/officeDocument/2006/relationships" r:blip="">
          <dgm:adjLst/>
        </dgm:shape>
        <dgm:presOf/>
        <dgm:constrLst/>
        <dgm:forEach name="Name88" ref="accentRepeat"/>
      </dgm:layoutNode>
    </dgm:forEach>
    <dgm:forEach name="Name89" axis="ch" ptType="node" st="12" cnt="1">
      <dgm:layoutNode name="text_12">
        <dgm:alg type="sp"/>
        <dgm:shape xmlns:r="http://schemas.openxmlformats.org/officeDocument/2006/relationships" r:blip="">
          <dgm:adjLst/>
        </dgm:shape>
        <dgm:presOf/>
        <dgm:constrLst/>
        <dgm:forEach name="Name90" ref="textRepeat"/>
      </dgm:layoutNode>
      <dgm:layoutNode name="text_accent_12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</dgm:forEach>
    <dgm:forEach name="Name92" axis="ch" ptType="sibTrans" hideLastTrans="0" st="12" cnt="1">
      <dgm:layoutNode name="image_12">
        <dgm:alg type="sp"/>
        <dgm:shape xmlns:r="http://schemas.openxmlformats.org/officeDocument/2006/relationships" r:blip="">
          <dgm:adjLst/>
        </dgm:shape>
        <dgm:presOf/>
        <dgm:constrLst/>
        <dgm:forEach name="Name93" ref="imageRepeat"/>
      </dgm:layoutNode>
      <dgm:layoutNode name="image_accent_12">
        <dgm:alg type="sp"/>
        <dgm:shape xmlns:r="http://schemas.openxmlformats.org/officeDocument/2006/relationships" r:blip="">
          <dgm:adjLst/>
        </dgm:shape>
        <dgm:presOf/>
        <dgm:constrLst/>
        <dgm:forEach name="Name94" ref="accentRepeat"/>
      </dgm:layoutNode>
    </dgm:forEach>
    <dgm:forEach name="Name95" axis="ch" ptType="node" st="13" cnt="1">
      <dgm:layoutNode name="text_13">
        <dgm:alg type="sp"/>
        <dgm:shape xmlns:r="http://schemas.openxmlformats.org/officeDocument/2006/relationships" r:blip="">
          <dgm:adjLst/>
        </dgm:shape>
        <dgm:presOf/>
        <dgm:constrLst/>
        <dgm:forEach name="Name96" ref="textRepeat"/>
      </dgm:layoutNode>
      <dgm:layoutNode name="text_accent_13">
        <dgm:alg type="sp"/>
        <dgm:shape xmlns:r="http://schemas.openxmlformats.org/officeDocument/2006/relationships" r:blip="">
          <dgm:adjLst/>
        </dgm:shape>
        <dgm:presOf/>
        <dgm:constrLst/>
        <dgm:forEach name="Name97" ref="accentRepeat"/>
      </dgm:layoutNode>
    </dgm:forEach>
    <dgm:forEach name="Name98" axis="ch" ptType="sibTrans" hideLastTrans="0" st="13" cnt="1">
      <dgm:layoutNode name="image_13">
        <dgm:alg type="sp"/>
        <dgm:shape xmlns:r="http://schemas.openxmlformats.org/officeDocument/2006/relationships" r:blip="">
          <dgm:adjLst/>
        </dgm:shape>
        <dgm:presOf/>
        <dgm:constrLst/>
        <dgm:forEach name="Name99" ref="imageRepeat"/>
      </dgm:layoutNode>
      <dgm:layoutNode name="image_accent_13">
        <dgm:alg type="sp"/>
        <dgm:shape xmlns:r="http://schemas.openxmlformats.org/officeDocument/2006/relationships" r:blip="">
          <dgm:adjLst/>
        </dgm:shape>
        <dgm:presOf/>
        <dgm:constrLst/>
        <dgm:forEach name="Name100" ref="accentRepeat"/>
      </dgm:layoutNode>
    </dgm:forEach>
    <dgm:forEach name="Name101" axis="ch" ptType="node" st="14" cnt="1">
      <dgm:layoutNode name="text_14">
        <dgm:alg type="sp"/>
        <dgm:shape xmlns:r="http://schemas.openxmlformats.org/officeDocument/2006/relationships" r:blip="">
          <dgm:adjLst/>
        </dgm:shape>
        <dgm:presOf/>
        <dgm:constrLst/>
        <dgm:forEach name="Name102" ref="textRepeat"/>
      </dgm:layoutNode>
      <dgm:layoutNode name="text_accent_14">
        <dgm:alg type="sp"/>
        <dgm:shape xmlns:r="http://schemas.openxmlformats.org/officeDocument/2006/relationships" r:blip="">
          <dgm:adjLst/>
        </dgm:shape>
        <dgm:presOf/>
        <dgm:constrLst/>
        <dgm:forEach name="Name103" ref="accentRepeat"/>
      </dgm:layoutNode>
    </dgm:forEach>
    <dgm:forEach name="Name104" axis="ch" ptType="sibTrans" hideLastTrans="0" st="14" cnt="1">
      <dgm:layoutNode name="image_14">
        <dgm:alg type="sp"/>
        <dgm:shape xmlns:r="http://schemas.openxmlformats.org/officeDocument/2006/relationships" r:blip="">
          <dgm:adjLst/>
        </dgm:shape>
        <dgm:presOf/>
        <dgm:constrLst/>
        <dgm:forEach name="Name105" ref="imageRepeat"/>
      </dgm:layoutNode>
      <dgm:layoutNode name="image_accent_14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</dgm:forEach>
    <dgm:forEach name="Name107" axis="ch" ptType="node" st="15" cnt="1">
      <dgm:layoutNode name="text_15">
        <dgm:alg type="sp"/>
        <dgm:shape xmlns:r="http://schemas.openxmlformats.org/officeDocument/2006/relationships" r:blip="">
          <dgm:adjLst/>
        </dgm:shape>
        <dgm:presOf/>
        <dgm:constrLst/>
        <dgm:forEach name="Name108" ref="textRepeat"/>
      </dgm:layoutNode>
      <dgm:layoutNode name="text_accent_15">
        <dgm:alg type="sp"/>
        <dgm:shape xmlns:r="http://schemas.openxmlformats.org/officeDocument/2006/relationships" r:blip="">
          <dgm:adjLst/>
        </dgm:shape>
        <dgm:presOf/>
        <dgm:constrLst/>
        <dgm:forEach name="Name109" ref="accentRepeat"/>
      </dgm:layoutNode>
    </dgm:forEach>
    <dgm:forEach name="Name110" axis="ch" ptType="sibTrans" hideLastTrans="0" st="15" cnt="1">
      <dgm:layoutNode name="image_15">
        <dgm:alg type="sp"/>
        <dgm:shape xmlns:r="http://schemas.openxmlformats.org/officeDocument/2006/relationships" r:blip="">
          <dgm:adjLst/>
        </dgm:shape>
        <dgm:presOf/>
        <dgm:constrLst/>
        <dgm:forEach name="Name111" ref="imageRepeat"/>
      </dgm:layoutNode>
      <dgm:layoutNode name="image_accent_15">
        <dgm:alg type="sp"/>
        <dgm:shape xmlns:r="http://schemas.openxmlformats.org/officeDocument/2006/relationships" r:blip="">
          <dgm:adjLst/>
        </dgm:shape>
        <dgm:presOf/>
        <dgm:constrLst/>
        <dgm:forEach name="Name112" ref="accentRepeat"/>
      </dgm:layoutNode>
    </dgm:forEach>
    <dgm:forEach name="Name113" axis="ch" ptType="node" st="16" cnt="1">
      <dgm:layoutNode name="text_16">
        <dgm:alg type="sp"/>
        <dgm:shape xmlns:r="http://schemas.openxmlformats.org/officeDocument/2006/relationships" r:blip="">
          <dgm:adjLst/>
        </dgm:shape>
        <dgm:presOf/>
        <dgm:constrLst/>
        <dgm:forEach name="Name114" ref="textRepeat"/>
      </dgm:layoutNode>
      <dgm:layoutNode name="text_accent_16">
        <dgm:alg type="sp"/>
        <dgm:shape xmlns:r="http://schemas.openxmlformats.org/officeDocument/2006/relationships" r:blip="">
          <dgm:adjLst/>
        </dgm:shape>
        <dgm:presOf/>
        <dgm:constrLst/>
        <dgm:forEach name="Name115" ref="accentRepeat"/>
      </dgm:layoutNode>
    </dgm:forEach>
    <dgm:forEach name="Name116" axis="ch" ptType="sibTrans" hideLastTrans="0" st="16" cnt="1">
      <dgm:layoutNode name="image_16">
        <dgm:alg type="sp"/>
        <dgm:shape xmlns:r="http://schemas.openxmlformats.org/officeDocument/2006/relationships" r:blip="">
          <dgm:adjLst/>
        </dgm:shape>
        <dgm:presOf/>
        <dgm:constrLst/>
        <dgm:forEach name="Name117" ref="imageRepeat"/>
      </dgm:layoutNode>
      <dgm:layoutNode name="image_accent_16">
        <dgm:alg type="sp"/>
        <dgm:shape xmlns:r="http://schemas.openxmlformats.org/officeDocument/2006/relationships" r:blip="">
          <dgm:adjLst/>
        </dgm:shape>
        <dgm:presOf/>
        <dgm:constrLst/>
        <dgm:forEach name="Name118" ref="accentRepeat"/>
      </dgm:layoutNode>
    </dgm:forEach>
    <dgm:forEach name="Name119" axis="ch" ptType="node" st="17" cnt="1">
      <dgm:layoutNode name="text_17">
        <dgm:alg type="sp"/>
        <dgm:shape xmlns:r="http://schemas.openxmlformats.org/officeDocument/2006/relationships" r:blip="">
          <dgm:adjLst/>
        </dgm:shape>
        <dgm:presOf/>
        <dgm:constrLst/>
        <dgm:forEach name="Name120" ref="textRepeat"/>
      </dgm:layoutNode>
      <dgm:layoutNode name="text_accent_17">
        <dgm:alg type="sp"/>
        <dgm:shape xmlns:r="http://schemas.openxmlformats.org/officeDocument/2006/relationships" r:blip="">
          <dgm:adjLst/>
        </dgm:shape>
        <dgm:presOf/>
        <dgm:constrLst/>
        <dgm:forEach name="Name121" ref="accentRepeat"/>
      </dgm:layoutNode>
    </dgm:forEach>
    <dgm:forEach name="Name122" axis="ch" ptType="sibTrans" hideLastTrans="0" st="17" cnt="1">
      <dgm:layoutNode name="image_17">
        <dgm:alg type="sp"/>
        <dgm:shape xmlns:r="http://schemas.openxmlformats.org/officeDocument/2006/relationships" r:blip="">
          <dgm:adjLst/>
        </dgm:shape>
        <dgm:presOf/>
        <dgm:constrLst/>
        <dgm:forEach name="Name123" ref="imageRepeat"/>
      </dgm:layoutNode>
      <dgm:layoutNode name="image_accent_17">
        <dgm:alg type="sp"/>
        <dgm:shape xmlns:r="http://schemas.openxmlformats.org/officeDocument/2006/relationships" r:blip="">
          <dgm:adjLst/>
        </dgm:shape>
        <dgm:presOf/>
        <dgm:constrLst/>
        <dgm:forEach name="Name124" ref="accentRepeat"/>
      </dgm:layoutNode>
    </dgm:forEach>
    <dgm:forEach name="Name125" axis="ch" ptType="node" st="18" cnt="1">
      <dgm:layoutNode name="text_18">
        <dgm:alg type="sp"/>
        <dgm:shape xmlns:r="http://schemas.openxmlformats.org/officeDocument/2006/relationships" r:blip="">
          <dgm:adjLst/>
        </dgm:shape>
        <dgm:presOf/>
        <dgm:constrLst/>
        <dgm:forEach name="Name126" ref="textRepeat"/>
      </dgm:layoutNode>
      <dgm:layoutNode name="text_accent_18">
        <dgm:alg type="sp"/>
        <dgm:shape xmlns:r="http://schemas.openxmlformats.org/officeDocument/2006/relationships" r:blip="">
          <dgm:adjLst/>
        </dgm:shape>
        <dgm:presOf/>
        <dgm:constrLst/>
        <dgm:forEach name="Name127" ref="accentRepeat"/>
      </dgm:layoutNode>
    </dgm:forEach>
    <dgm:forEach name="Name128" axis="ch" ptType="sibTrans" hideLastTrans="0" st="18" cnt="1">
      <dgm:layoutNode name="image_18">
        <dgm:alg type="sp"/>
        <dgm:shape xmlns:r="http://schemas.openxmlformats.org/officeDocument/2006/relationships" r:blip="">
          <dgm:adjLst/>
        </dgm:shape>
        <dgm:presOf/>
        <dgm:constrLst/>
        <dgm:forEach name="Name129" ref="imageRepeat"/>
      </dgm:layoutNode>
      <dgm:layoutNode name="image_accent_18">
        <dgm:alg type="sp"/>
        <dgm:shape xmlns:r="http://schemas.openxmlformats.org/officeDocument/2006/relationships" r:blip="">
          <dgm:adjLst/>
        </dgm:shape>
        <dgm:presOf/>
        <dgm:constrLst/>
        <dgm:forEach name="Name130" ref="accentRepeat"/>
      </dgm:layoutNode>
    </dgm:forEach>
    <dgm:forEach name="Name131" axis="ch" ptType="node" st="19" cnt="1">
      <dgm:layoutNode name="text_19">
        <dgm:alg type="sp"/>
        <dgm:shape xmlns:r="http://schemas.openxmlformats.org/officeDocument/2006/relationships" r:blip="">
          <dgm:adjLst/>
        </dgm:shape>
        <dgm:presOf/>
        <dgm:constrLst/>
        <dgm:forEach name="Name132" ref="textRepeat"/>
      </dgm:layoutNode>
      <dgm:layoutNode name="text_accent_19">
        <dgm:alg type="sp"/>
        <dgm:shape xmlns:r="http://schemas.openxmlformats.org/officeDocument/2006/relationships" r:blip="">
          <dgm:adjLst/>
        </dgm:shape>
        <dgm:presOf/>
        <dgm:constrLst/>
        <dgm:forEach name="Name133" ref="accentRepeat"/>
      </dgm:layoutNode>
    </dgm:forEach>
    <dgm:forEach name="Name134" axis="ch" ptType="sibTrans" hideLastTrans="0" st="19" cnt="1">
      <dgm:layoutNode name="image_19">
        <dgm:alg type="sp"/>
        <dgm:shape xmlns:r="http://schemas.openxmlformats.org/officeDocument/2006/relationships" r:blip="">
          <dgm:adjLst/>
        </dgm:shape>
        <dgm:presOf/>
        <dgm:constrLst/>
        <dgm:forEach name="Name135" ref="imageRepeat"/>
      </dgm:layoutNode>
      <dgm:layoutNode name="image_accent_19">
        <dgm:alg type="sp"/>
        <dgm:shape xmlns:r="http://schemas.openxmlformats.org/officeDocument/2006/relationships" r:blip="">
          <dgm:adjLst/>
        </dgm:shape>
        <dgm:presOf/>
        <dgm:constrLst/>
        <dgm:forEach name="Name136" ref="accentRepeat"/>
      </dgm:layoutNode>
    </dgm:forEach>
    <dgm:forEach name="Name137" axis="ch" ptType="node" st="20" cnt="1">
      <dgm:layoutNode name="text_20">
        <dgm:alg type="sp"/>
        <dgm:shape xmlns:r="http://schemas.openxmlformats.org/officeDocument/2006/relationships" r:blip="">
          <dgm:adjLst/>
        </dgm:shape>
        <dgm:presOf/>
        <dgm:constrLst/>
        <dgm:forEach name="Name138" ref="textRepeat"/>
      </dgm:layoutNode>
      <dgm:layoutNode name="text_accent_20">
        <dgm:alg type="sp"/>
        <dgm:shape xmlns:r="http://schemas.openxmlformats.org/officeDocument/2006/relationships" r:blip="">
          <dgm:adjLst/>
        </dgm:shape>
        <dgm:presOf/>
        <dgm:constrLst/>
        <dgm:forEach name="Name139" ref="accentRepeat"/>
      </dgm:layoutNode>
    </dgm:forEach>
    <dgm:forEach name="Name140" axis="ch" ptType="sibTrans" hideLastTrans="0" st="20" cnt="1">
      <dgm:layoutNode name="image_20">
        <dgm:alg type="sp"/>
        <dgm:shape xmlns:r="http://schemas.openxmlformats.org/officeDocument/2006/relationships" r:blip="">
          <dgm:adjLst/>
        </dgm:shape>
        <dgm:presOf/>
        <dgm:constrLst/>
        <dgm:forEach name="Name141" ref="imageRepeat"/>
      </dgm:layoutNode>
      <dgm:layoutNode name="image_accent_20">
        <dgm:alg type="sp"/>
        <dgm:shape xmlns:r="http://schemas.openxmlformats.org/officeDocument/2006/relationships" r:blip="">
          <dgm:adjLst/>
        </dgm:shape>
        <dgm:presOf/>
        <dgm:constrLst/>
        <dgm:forEach name="Name142" ref="accentRepeat"/>
      </dgm:layoutNode>
    </dgm:forEach>
    <dgm:forEach name="Name143" axis="ch" ptType="node" st="21" cnt="1">
      <dgm:layoutNode name="text_21">
        <dgm:alg type="sp"/>
        <dgm:shape xmlns:r="http://schemas.openxmlformats.org/officeDocument/2006/relationships" r:blip="">
          <dgm:adjLst/>
        </dgm:shape>
        <dgm:presOf/>
        <dgm:constrLst/>
        <dgm:forEach name="Name144" ref="textRepeat"/>
      </dgm:layoutNode>
      <dgm:layoutNode name="text_accent_21">
        <dgm:alg type="sp"/>
        <dgm:shape xmlns:r="http://schemas.openxmlformats.org/officeDocument/2006/relationships" r:blip="">
          <dgm:adjLst/>
        </dgm:shape>
        <dgm:presOf/>
        <dgm:constrLst/>
        <dgm:forEach name="Name145" ref="accentRepeat"/>
      </dgm:layoutNode>
    </dgm:forEach>
    <dgm:forEach name="Name146" axis="ch" ptType="sibTrans" hideLastTrans="0" st="21" cnt="1">
      <dgm:layoutNode name="image_21">
        <dgm:alg type="sp"/>
        <dgm:shape xmlns:r="http://schemas.openxmlformats.org/officeDocument/2006/relationships" r:blip="">
          <dgm:adjLst/>
        </dgm:shape>
        <dgm:presOf/>
        <dgm:constrLst/>
        <dgm:forEach name="Name147" ref="imageRepeat"/>
      </dgm:layoutNode>
      <dgm:layoutNode name="image_accent_21">
        <dgm:alg type="sp"/>
        <dgm:shape xmlns:r="http://schemas.openxmlformats.org/officeDocument/2006/relationships" r:blip="">
          <dgm:adjLst/>
        </dgm:shape>
        <dgm:presOf/>
        <dgm:constrLst/>
        <dgm:forEach name="Name148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49232-6605-4FAC-96A9-D0AB1B9615E3}" type="datetimeFigureOut">
              <a:rPr lang="en-US" smtClean="0"/>
              <a:t>9/21/2011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6DECA-C65C-452B-894B-7BE9FE6B4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4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C02BD-617F-443A-9DC6-BE620467D6B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09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F6A0E-07EA-4774-B05C-E395C81BA50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9AD3A-244F-4743-8C6D-D2512898FB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1B83B-2B67-4419-BAA8-8954478443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2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CF7097-8033-46A6-9EBA-E9A2E8E34912}" type="datetimeFigureOut">
              <a:rPr lang="en-IN" smtClean="0">
                <a:solidFill>
                  <a:srgbClr val="575F6D"/>
                </a:solidFill>
              </a:rPr>
              <a:pPr/>
              <a:t>21-09-2011</a:t>
            </a:fld>
            <a:endParaRPr lang="en-IN" dirty="0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27339BD-81C1-4EE4-B701-68FA1395C7A0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IN" dirty="0">
              <a:solidFill>
                <a:srgbClr val="575F6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664D7-2080-40A7-AAF6-B640025C32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2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6212-969D-4B66-8A72-0B4F9A726CFD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9/21/2011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DCF22-F1BD-43AA-83AA-B12ED6ECF97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2C7D-30F7-4754-8300-2F17F83189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CBBB-4066-429D-BDB6-6778040360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: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947"/>
            <a:ext cx="8229600" cy="844685"/>
          </a:xfr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500" b="1" kern="1200" cap="small" baseline="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latin typeface="+mn-lt"/>
                <a:cs typeface="Tahoma" pitchFamily="34" charset="0"/>
              </a:defRPr>
            </a:lvl1pPr>
            <a:lvl2pPr>
              <a:defRPr sz="1600">
                <a:latin typeface="+mn-lt"/>
                <a:cs typeface="Tahoma" pitchFamily="34" charset="0"/>
              </a:defRPr>
            </a:lvl2pPr>
            <a:lvl3pPr>
              <a:defRPr sz="1400">
                <a:latin typeface="+mn-lt"/>
                <a:cs typeface="Tahoma" pitchFamily="34" charset="0"/>
              </a:defRPr>
            </a:lvl3pPr>
            <a:lvl4pPr>
              <a:defRPr sz="1200">
                <a:latin typeface="+mn-lt"/>
                <a:cs typeface="Tahoma" pitchFamily="34" charset="0"/>
              </a:defRPr>
            </a:lvl4pPr>
            <a:lvl5pPr>
              <a:defRPr sz="1200">
                <a:latin typeface="+mn-lt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505-E79A-4CE3-955B-46529E59C7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84DC-B054-45EA-B030-034005E6E5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9/21/2011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18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54D3-4A5B-4108-BEF9-7EABF764A5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FEFD-7412-48F7-8B67-604424CC23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71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663C4B-1E7E-49F9-8F4F-312A38A02FD0}" type="datetimeFigureOut">
              <a:rPr lang="zh-CN" altLang="en-US" smtClean="0">
                <a:solidFill>
                  <a:srgbClr val="D6ECFF"/>
                </a:solidFill>
              </a:rPr>
              <a:pPr/>
              <a:t>2011/9/21</a:t>
            </a:fld>
            <a:endParaRPr lang="zh-CN" altLang="en-US">
              <a:solidFill>
                <a:srgbClr val="D6ECFF"/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>
              <a:solidFill>
                <a:srgbClr val="D6ECFF"/>
              </a:solidFill>
            </a:endParaRPr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2C441B-C92C-4CBD-B09A-92C3A49EC722}" type="slidenum">
              <a:rPr lang="zh-CN" altLang="en-US" smtClean="0">
                <a:solidFill>
                  <a:srgbClr val="D6ECFF"/>
                </a:solidFill>
              </a:rPr>
              <a:pPr/>
              <a:t>‹#›</a:t>
            </a:fld>
            <a:endParaRPr lang="zh-CN" altLang="en-US">
              <a:solidFill>
                <a:srgbClr val="D6ECFF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56" name="矩形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video" Target="../media/media1.mp4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C54D3-4A5B-4108-BEF9-7EABF764A5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AFEFD-7412-48F7-8B67-604424CC23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47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D663C4B-1E7E-49F9-8F4F-312A38A02FD0}" type="datetimeFigureOut">
              <a:rPr lang="zh-CN" altLang="en-US" smtClean="0">
                <a:solidFill>
                  <a:srgbClr val="D6ECFF"/>
                </a:solidFill>
              </a:rPr>
              <a:pPr/>
              <a:t>2011/9/21</a:t>
            </a:fld>
            <a:endParaRPr lang="zh-CN" altLang="en-US">
              <a:solidFill>
                <a:srgbClr val="D6EC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zh-CN" altLang="en-US">
              <a:solidFill>
                <a:srgbClr val="D6ECFF"/>
              </a:solidFill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E2C441B-C92C-4CBD-B09A-92C3A49EC722}" type="slidenum">
              <a:rPr lang="zh-CN" altLang="en-US" smtClean="0">
                <a:solidFill>
                  <a:srgbClr val="D6ECFF"/>
                </a:solidFill>
              </a:rPr>
              <a:pPr/>
              <a:t>‹#›</a:t>
            </a:fld>
            <a:endParaRPr lang="zh-CN" altLang="en-US">
              <a:solidFill>
                <a:srgbClr val="D6EC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9AD3A-244F-4743-8C6D-D2512898FB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1B83B-2B67-4419-BAA8-8954478443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5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1CF7097-8033-46A6-9EBA-E9A2E8E34912}" type="datetimeFigureOut">
              <a:rPr lang="en-IN" smtClean="0">
                <a:solidFill>
                  <a:srgbClr val="575F6D"/>
                </a:solidFill>
              </a:rPr>
              <a:pPr/>
              <a:t>21-09-2011</a:t>
            </a:fld>
            <a:endParaRPr lang="en-IN" dirty="0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IN" dirty="0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27339BD-81C1-4EE4-B701-68FA1395C7A0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B306DF-C61B-4F9D-97D1-2E306B06807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03D6212-969D-4B66-8A72-0B4F9A726CFD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9/21/2011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4DCF22-F1BD-43AA-83AA-B12ED6ECF97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E2C7D-30F7-4754-8300-2F17F83189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6CBBB-4066-429D-BDB6-6778040360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Waves.mp4">
            <a:hlinkClick r:id="" action="ppaction://media"/>
          </p:cNvPr>
          <p:cNvPicPr>
            <a:picLocks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2772" y="537028"/>
            <a:ext cx="8360229" cy="5544457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10287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22572"/>
            <a:ext cx="8229600" cy="846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340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17505-E79A-4CE3-955B-46529E59C7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284DC-B054-45EA-B030-034005E6E5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9/21/2011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53641" y="4786313"/>
            <a:ext cx="8036719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3641" y="5634633"/>
            <a:ext cx="8036719" cy="109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Heiti SC Light" charset="0"/>
          <a:cs typeface="Heiti SC Light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Heiti SC Light" charset="0"/>
          <a:cs typeface="Heiti SC Light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Heiti SC Light" charset="0"/>
          <a:cs typeface="Heiti SC Light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Heiti SC Light" charset="0"/>
          <a:cs typeface="Heiti SC Light" charset="0"/>
          <a:sym typeface="Helvetica Neue Light" charset="0"/>
        </a:defRPr>
      </a:lvl5pPr>
      <a:lvl6pPr marL="321457" algn="l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Heiti SC Light" charset="0"/>
          <a:cs typeface="Heiti SC Light" charset="0"/>
          <a:sym typeface="Helvetica Neue Light" charset="0"/>
        </a:defRPr>
      </a:lvl6pPr>
      <a:lvl7pPr marL="642915" algn="l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Heiti SC Light" charset="0"/>
          <a:cs typeface="Heiti SC Light" charset="0"/>
          <a:sym typeface="Helvetica Neue Light" charset="0"/>
        </a:defRPr>
      </a:lvl7pPr>
      <a:lvl8pPr marL="964372" algn="l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Heiti SC Light" charset="0"/>
          <a:cs typeface="Heiti SC Light" charset="0"/>
          <a:sym typeface="Helvetica Neue Light" charset="0"/>
        </a:defRPr>
      </a:lvl8pPr>
      <a:lvl9pPr marL="1285829" algn="l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 Light" charset="0"/>
          <a:ea typeface="Heiti SC Light" charset="0"/>
          <a:cs typeface="Heiti SC Light" charset="0"/>
          <a:sym typeface="Helvetica Neue Light" charset="0"/>
        </a:defRPr>
      </a:lvl9pPr>
    </p:titleStyle>
    <p:bodyStyle>
      <a:lvl1pPr marL="241093" indent="-241093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522368" indent="-200911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803643" indent="-160729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125101" indent="-160729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1446558" indent="-160729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321457" algn="l" rtl="0" fontAlgn="base">
        <a:spcBef>
          <a:spcPct val="0"/>
        </a:spcBef>
        <a:spcAft>
          <a:spcPct val="0"/>
        </a:spcAft>
        <a:defRPr sz="30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6pPr>
      <a:lvl7pPr marL="642915" algn="l" rtl="0" fontAlgn="base">
        <a:spcBef>
          <a:spcPct val="0"/>
        </a:spcBef>
        <a:spcAft>
          <a:spcPct val="0"/>
        </a:spcAft>
        <a:defRPr sz="30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7pPr>
      <a:lvl8pPr marL="964372" algn="l" rtl="0" fontAlgn="base">
        <a:spcBef>
          <a:spcPct val="0"/>
        </a:spcBef>
        <a:spcAft>
          <a:spcPct val="0"/>
        </a:spcAft>
        <a:defRPr sz="30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8pPr>
      <a:lvl9pPr marL="1285829" algn="l" rtl="0" fontAlgn="base">
        <a:spcBef>
          <a:spcPct val="0"/>
        </a:spcBef>
        <a:spcAft>
          <a:spcPct val="0"/>
        </a:spcAft>
        <a:defRPr sz="3000">
          <a:solidFill>
            <a:srgbClr val="62B0FF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translate.google.com/about/index.html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52400"/>
            <a:ext cx="4495800" cy="917575"/>
          </a:xfrm>
        </p:spPr>
        <p:txBody>
          <a:bodyPr/>
          <a:lstStyle/>
          <a:p>
            <a:r>
              <a:rPr lang="en-US" dirty="0" smtClean="0"/>
              <a:t>News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838200"/>
            <a:ext cx="5791200" cy="533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And the automated generation thereof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752600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>
                    <a:lumMod val="85000"/>
                  </a:prstClr>
                </a:solidFill>
              </a:rPr>
              <a:t>0101010101011101010101010101000011111010011010101010101010100010101010101010101the recent earthquake in0101010101010000111110010 01010101010101111000Breaking news in Boston01 11101010101010100001111000011010And now VXT-4 With the sports…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108" y="4799589"/>
            <a:ext cx="33250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Human-like writing generated by a program.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Attempting to mimic an action in a distinctly human manner; acting humanly.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108" y="6319391"/>
            <a:ext cx="8811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dirty="0" smtClean="0">
                <a:solidFill>
                  <a:prstClr val="black"/>
                </a:solidFill>
              </a:rPr>
              <a:t>Full article link: http</a:t>
            </a:r>
            <a:r>
              <a:rPr lang="en-US" sz="1400" dirty="0">
                <a:solidFill>
                  <a:prstClr val="black"/>
                </a:solidFill>
              </a:rPr>
              <a:t>://</a:t>
            </a:r>
            <a:r>
              <a:rPr lang="en-US" sz="1400" dirty="0" smtClean="0">
                <a:solidFill>
                  <a:prstClr val="black"/>
                </a:solidFill>
              </a:rPr>
              <a:t>www.nytimes.com/2011/09/11/business/computer-generated-articles-are-gaining-traction.html?ref=artificialintelligence</a:t>
            </a:r>
            <a:endParaRPr lang="en-US" sz="1400" dirty="0">
              <a:solidFill>
                <a:prstClr val="black"/>
              </a:solidFill>
            </a:endParaRP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4799589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Avoidance of repetition would demand non-deterministic use of vocabulary when multiple words may apply.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4799589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Generation of an article ‘spin’ by assessing past data and linking trends to vocabulary.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04800"/>
            <a:ext cx="2008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Griffith Christopher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103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3857652" cy="857256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dirty="0" smtClean="0"/>
              <a:t>AI Application: </a:t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85820" y="1071546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prstClr val="white"/>
                </a:solidFill>
              </a:rPr>
              <a:t>neural network based autonomous driving (1992)</a:t>
            </a:r>
            <a:endParaRPr lang="zh-CN" altLang="en-US" sz="2800" b="1" dirty="0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000372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928802"/>
            <a:ext cx="49720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3643306" y="6357958"/>
            <a:ext cx="528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prstClr val="white"/>
                </a:solidFill>
              </a:rPr>
              <a:t>http://www.youtube.com/watch?v=5u4G23_OohI</a:t>
            </a: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648866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prstClr val="white"/>
                </a:solidFill>
              </a:rPr>
              <a:t>Mingbo</a:t>
            </a:r>
            <a:r>
              <a:rPr lang="en-US" altLang="zh-CN" dirty="0" smtClean="0">
                <a:solidFill>
                  <a:prstClr val="white"/>
                </a:solidFill>
              </a:rPr>
              <a:t> MA</a:t>
            </a:r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332656"/>
            <a:ext cx="8064896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Comic Sans MS" pitchFamily="66" charset="0"/>
              </a:rPr>
              <a:t>Automated Online Assistant</a:t>
            </a:r>
          </a:p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Introduction</a:t>
            </a:r>
            <a:endParaRPr lang="en-IN" sz="16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IN" sz="1600" dirty="0" smtClean="0">
                <a:latin typeface="Comic Sans MS" pitchFamily="66" charset="0"/>
              </a:rPr>
              <a:t>An automated online assistant is a program that uses artificial intelligence to provide customer service or other assistance on a website.</a:t>
            </a:r>
          </a:p>
          <a:p>
            <a:pPr marL="0" indent="0">
              <a:buNone/>
            </a:pPr>
            <a:r>
              <a:rPr lang="en-IN" sz="1600" dirty="0">
                <a:latin typeface="Comic Sans MS" pitchFamily="66" charset="0"/>
              </a:rPr>
              <a:t> </a:t>
            </a:r>
            <a:r>
              <a:rPr lang="en-IN" sz="1600" dirty="0" smtClean="0">
                <a:latin typeface="Comic Sans MS" pitchFamily="66" charset="0"/>
              </a:rPr>
              <a:t>    </a:t>
            </a:r>
            <a:r>
              <a:rPr lang="en-US" sz="1600" dirty="0" smtClean="0">
                <a:latin typeface="Comic Sans MS" pitchFamily="66" charset="0"/>
              </a:rPr>
              <a:t>Components</a:t>
            </a:r>
            <a:r>
              <a:rPr lang="en-US" sz="1600" dirty="0">
                <a:latin typeface="Comic Sans MS" pitchFamily="66" charset="0"/>
              </a:rPr>
              <a:t>: Dialog </a:t>
            </a:r>
            <a:r>
              <a:rPr lang="en-US" sz="1600" dirty="0" smtClean="0">
                <a:latin typeface="Comic Sans MS" pitchFamily="66" charset="0"/>
              </a:rPr>
              <a:t>System, Avatar, Expert System.</a:t>
            </a:r>
          </a:p>
          <a:p>
            <a:pPr marL="0" indent="0">
              <a:buNone/>
            </a:pPr>
            <a:r>
              <a:rPr lang="en-US" sz="1600" b="1" dirty="0">
                <a:latin typeface="Comic Sans MS" pitchFamily="66" charset="0"/>
              </a:rPr>
              <a:t>Category : Acting </a:t>
            </a:r>
            <a:r>
              <a:rPr lang="en-US" sz="1600" b="1" dirty="0" smtClean="0">
                <a:latin typeface="Comic Sans MS" pitchFamily="66" charset="0"/>
              </a:rPr>
              <a:t>Rationally</a:t>
            </a:r>
          </a:p>
          <a:p>
            <a:pPr>
              <a:buFont typeface="Wingdings" pitchFamily="2" charset="2"/>
              <a:buChar char="ü"/>
            </a:pPr>
            <a:r>
              <a:rPr lang="en-IN" sz="1600" dirty="0">
                <a:latin typeface="Comic Sans MS" pitchFamily="66" charset="0"/>
              </a:rPr>
              <a:t>Acting rationally means acting so as to achieve one's goals, </a:t>
            </a:r>
            <a:endParaRPr lang="en-IN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IN" sz="1600" dirty="0">
                <a:latin typeface="Comic Sans MS" pitchFamily="66" charset="0"/>
              </a:rPr>
              <a:t> </a:t>
            </a:r>
            <a:r>
              <a:rPr lang="en-IN" sz="1600" dirty="0" smtClean="0">
                <a:latin typeface="Comic Sans MS" pitchFamily="66" charset="0"/>
              </a:rPr>
              <a:t>    given </a:t>
            </a:r>
            <a:r>
              <a:rPr lang="en-IN" sz="1600" dirty="0">
                <a:latin typeface="Comic Sans MS" pitchFamily="66" charset="0"/>
              </a:rPr>
              <a:t>one's beliefs</a:t>
            </a:r>
            <a:r>
              <a:rPr lang="en-IN" sz="1600" dirty="0" smtClean="0">
                <a:latin typeface="Comic Sans MS" pitchFamily="66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>
                <a:latin typeface="Comic Sans MS" pitchFamily="66" charset="0"/>
              </a:rPr>
              <a:t>The automated online assistant just perceives and acts.</a:t>
            </a:r>
          </a:p>
          <a:p>
            <a:pPr marL="0" indent="0">
              <a:buNone/>
            </a:pPr>
            <a:r>
              <a:rPr lang="en-US" sz="1600" b="1" dirty="0">
                <a:latin typeface="Comic Sans MS" pitchFamily="66" charset="0"/>
              </a:rPr>
              <a:t>What does this application do</a:t>
            </a:r>
            <a:r>
              <a:rPr lang="en-US" sz="1600" b="1" dirty="0" smtClean="0">
                <a:latin typeface="Comic Sans MS" pitchFamily="66" charset="0"/>
              </a:rPr>
              <a:t>?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>
                <a:latin typeface="Comic Sans MS" pitchFamily="66" charset="0"/>
              </a:rPr>
              <a:t>Automated online assistant have the ability to provide </a:t>
            </a:r>
            <a:endParaRPr lang="en-US" sz="16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   customer </a:t>
            </a:r>
            <a:r>
              <a:rPr lang="en-US" sz="1600" dirty="0">
                <a:latin typeface="Comic Sans MS" pitchFamily="66" charset="0"/>
              </a:rPr>
              <a:t>service during 24 hours a day and 7 days a week</a:t>
            </a:r>
            <a:r>
              <a:rPr lang="en-US" sz="1600" dirty="0" smtClean="0">
                <a:latin typeface="Comic Sans MS" pitchFamily="66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>
                <a:latin typeface="Comic Sans MS" pitchFamily="66" charset="0"/>
              </a:rPr>
              <a:t>It is estimated that automated online assistant produced 30% decrease in the work load for a human provided call center</a:t>
            </a:r>
            <a:r>
              <a:rPr lang="en-US" sz="1600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en-US" sz="1600" b="1" dirty="0">
                <a:latin typeface="Comic Sans MS" pitchFamily="66" charset="0"/>
              </a:rPr>
              <a:t>Algorithms </a:t>
            </a:r>
            <a:r>
              <a:rPr lang="en-US" sz="1600" b="1" dirty="0" smtClean="0">
                <a:latin typeface="Comic Sans MS" pitchFamily="66" charset="0"/>
              </a:rPr>
              <a:t>used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>
                <a:latin typeface="Comic Sans MS" pitchFamily="66" charset="0"/>
              </a:rPr>
              <a:t>Automated online assistant is an application where natural language processing is a major aspect.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>
                <a:latin typeface="Comic Sans MS" pitchFamily="66" charset="0"/>
              </a:rPr>
              <a:t>Natural language processing uses pattern matching </a:t>
            </a:r>
            <a:r>
              <a:rPr lang="en-US" sz="1600" dirty="0" smtClean="0">
                <a:latin typeface="Comic Sans MS" pitchFamily="66" charset="0"/>
              </a:rPr>
              <a:t>algorithms.</a:t>
            </a:r>
            <a:r>
              <a:rPr lang="en-IN" sz="1600" dirty="0" smtClean="0">
                <a:latin typeface="Comic Sans MS" pitchFamily="66" charset="0"/>
              </a:rPr>
              <a:t>A </a:t>
            </a:r>
            <a:r>
              <a:rPr lang="en-IN" sz="1600" dirty="0">
                <a:latin typeface="Comic Sans MS" pitchFamily="66" charset="0"/>
              </a:rPr>
              <a:t>common example of a pattern-matching algorithm is regular expression matching, which looks for patterns of a given sort in textual data </a:t>
            </a:r>
          </a:p>
          <a:p>
            <a:pPr>
              <a:buFont typeface="Wingdings" pitchFamily="2" charset="2"/>
              <a:buChar char="ü"/>
            </a:pPr>
            <a:endParaRPr lang="en-US" sz="16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en-US" sz="16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en-IN" sz="1600" b="1" dirty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en-US" sz="1600" b="1" dirty="0" smtClean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149" y="1516685"/>
            <a:ext cx="1800201" cy="31563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48400" y="7620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Pothanchand</a:t>
            </a:r>
            <a:r>
              <a:rPr lang="en-US" dirty="0"/>
              <a:t> </a:t>
            </a:r>
            <a:r>
              <a:rPr lang="en-US" dirty="0" err="1"/>
              <a:t>Yarra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28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Machine Translation (by Bielagus Michael)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Using computers to translate from one language to another, e.g., Japanese to English</a:t>
            </a:r>
          </a:p>
          <a:p>
            <a:pPr eaLnBrk="1" hangingPunct="1"/>
            <a:r>
              <a:rPr lang="en-US" sz="2000" smtClean="0"/>
              <a:t>Draws on all four definitions of AI; probabilistic/statistical approaches are currently most popular (acting rationally to simulate acting humanly)</a:t>
            </a:r>
          </a:p>
          <a:p>
            <a:pPr eaLnBrk="1" hangingPunct="1"/>
            <a:r>
              <a:rPr lang="en-US" sz="2000" smtClean="0"/>
              <a:t>Some problems:</a:t>
            </a:r>
          </a:p>
          <a:p>
            <a:pPr lvl="1" eaLnBrk="1" hangingPunct="1"/>
            <a:r>
              <a:rPr lang="en-US" sz="1600" smtClean="0"/>
              <a:t>Part-of-speech tagging</a:t>
            </a:r>
          </a:p>
          <a:p>
            <a:pPr lvl="1" eaLnBrk="1" hangingPunct="1"/>
            <a:r>
              <a:rPr lang="en-US" sz="1600" smtClean="0"/>
              <a:t>Word Sense Disambiguation</a:t>
            </a:r>
          </a:p>
          <a:p>
            <a:pPr lvl="1" eaLnBrk="1" hangingPunct="1"/>
            <a:r>
              <a:rPr lang="en-US" sz="1600" smtClean="0"/>
              <a:t>Resolving references of pronouns, prepositional phrases, etc.</a:t>
            </a:r>
          </a:p>
          <a:p>
            <a:pPr eaLnBrk="1" hangingPunct="1"/>
            <a:r>
              <a:rPr lang="en-US" sz="2000" smtClean="0"/>
              <a:t>Some algorithms:</a:t>
            </a:r>
          </a:p>
          <a:p>
            <a:pPr lvl="1" eaLnBrk="1" hangingPunct="1"/>
            <a:r>
              <a:rPr lang="en-US" sz="1600" smtClean="0"/>
              <a:t>Many machine learning algorithms (Decision Trees, Support Vector Machines, Hidden Markov Models, etc.)</a:t>
            </a:r>
          </a:p>
          <a:p>
            <a:pPr lvl="1" eaLnBrk="1" hangingPunct="1"/>
            <a:endParaRPr lang="en-US" sz="1600" smtClean="0"/>
          </a:p>
          <a:p>
            <a:pPr lvl="1" eaLnBrk="1" hangingPunct="1"/>
            <a:endParaRPr lang="en-US" sz="18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001000" cy="533400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chemeClr val="tx1"/>
                </a:solidFill>
                <a:latin typeface="Agency FB" pitchFamily="34" charset="0"/>
              </a:rPr>
              <a:t>Brief Overview of IBM’s Watson</a:t>
            </a:r>
            <a:endParaRPr lang="en-US" sz="4200" b="1" dirty="0">
              <a:solidFill>
                <a:schemeClr val="tx1"/>
              </a:solidFill>
              <a:latin typeface="Agency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09600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Berlin Sans FB" pitchFamily="34" charset="0"/>
              </a:rPr>
              <a:t> </a:t>
            </a:r>
            <a:r>
              <a:rPr lang="en-US" b="1" dirty="0" smtClean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Watson is a A.I. computer system  capable of answering questions posed in natural language</a:t>
            </a:r>
          </a:p>
          <a:p>
            <a:pPr>
              <a:buFont typeface="Arial" pitchFamily="34" charset="0"/>
              <a:buChar char="•"/>
            </a:pPr>
            <a:endParaRPr lang="en-US" b="1" dirty="0">
              <a:ln w="12700">
                <a:solidFill>
                  <a:srgbClr val="C9C2D1">
                    <a:satMod val="155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In 2011, as a test of its abilities, Watson competed on the quiz show </a:t>
            </a:r>
            <a:r>
              <a:rPr lang="en-US" b="1" u="sng" dirty="0" smtClean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Jeopardy!</a:t>
            </a:r>
            <a:r>
              <a:rPr lang="en-US" b="1" dirty="0" smtClean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endParaRPr lang="en-US" b="1" dirty="0" smtClean="0">
              <a:ln w="12700">
                <a:solidFill>
                  <a:srgbClr val="C9C2D1">
                    <a:satMod val="155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Watson belongs to the “acting rationally” category of A.I.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533400"/>
            <a:ext cx="4419600" cy="347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570" b="1" dirty="0" smtClean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Watson is an application of advanced Natural Language Processing, Information Retrieval, Knowledge Representation and Reasoning, and Machine Learning technologies to the field of open-domain question answering</a:t>
            </a:r>
          </a:p>
          <a:p>
            <a:endParaRPr lang="en-US" sz="1570" dirty="0" smtClean="0">
              <a:solidFill>
                <a:prstClr val="white"/>
              </a:solidFill>
              <a:latin typeface="Berlin Sans FB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570" dirty="0" smtClean="0">
                <a:solidFill>
                  <a:prstClr val="white"/>
                </a:solidFill>
                <a:latin typeface="Berlin Sans FB" pitchFamily="34" charset="0"/>
              </a:rPr>
              <a:t>  </a:t>
            </a:r>
            <a:r>
              <a:rPr lang="en-US" sz="1570" b="1" dirty="0" smtClean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Watson is built on IBM's </a:t>
            </a:r>
            <a:r>
              <a:rPr lang="en-US" sz="1570" b="1" i="1" dirty="0" err="1" smtClean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DeepQA</a:t>
            </a:r>
            <a:r>
              <a:rPr lang="en-US" sz="1570" b="1" dirty="0" smtClean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technology for hypothesis generation, massive evidence gathering, analysis, and scoring</a:t>
            </a:r>
          </a:p>
          <a:p>
            <a:endParaRPr lang="en-US" sz="1570" b="1" dirty="0" smtClean="0">
              <a:ln w="12700">
                <a:solidFill>
                  <a:srgbClr val="C9C2D1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1570" b="1" dirty="0" smtClean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1570" b="1" dirty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</a:t>
            </a:r>
            <a:r>
              <a:rPr lang="en-US" sz="1570" b="1" dirty="0" smtClean="0">
                <a:ln w="12700">
                  <a:solidFill>
                    <a:srgbClr val="C9C2D1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ses algorithms that can analyze natural language and guess whether the results yielded by those algorithms stand a good chance of being correct.</a:t>
            </a:r>
          </a:p>
        </p:txBody>
      </p:sp>
      <p:pic>
        <p:nvPicPr>
          <p:cNvPr id="10" name="Picture 9" descr="800px-DeepQA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114800"/>
            <a:ext cx="8610600" cy="2590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36576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Diagram of what </a:t>
            </a:r>
            <a:r>
              <a:rPr lang="en-US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watson’s</a:t>
            </a:r>
            <a:r>
              <a:rPr lang="en-US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algorithms most due (</a:t>
            </a:r>
            <a:r>
              <a:rPr lang="en-US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DeepQA</a:t>
            </a:r>
            <a:r>
              <a:rPr lang="en-US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6324600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white"/>
                </a:solidFill>
              </a:rPr>
              <a:t>Ceballos</a:t>
            </a:r>
            <a:r>
              <a:rPr lang="en-US" smtClean="0">
                <a:solidFill>
                  <a:prstClr val="white"/>
                </a:solidFill>
              </a:rPr>
              <a:t> Jorge</a:t>
            </a: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6248400"/>
            <a:ext cx="6076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More information can be found at </a:t>
            </a:r>
            <a:r>
              <a:rPr lang="en-US" sz="1400" dirty="0" smtClean="0">
                <a:solidFill>
                  <a:prstClr val="black"/>
                </a:solidFill>
                <a:hlinkClick r:id="rId2"/>
              </a:rPr>
              <a:t>http://translate.google.com/about/index.html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14400"/>
            <a:ext cx="5334000" cy="28623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Translates text from one language to another.</a:t>
            </a:r>
          </a:p>
          <a:p>
            <a:pPr lvl="1">
              <a:buFont typeface="Arial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The user chooses the two languages to translate, and enters text.</a:t>
            </a:r>
          </a:p>
          <a:p>
            <a:pPr lvl="1">
              <a:buFont typeface="Arial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The user might also choose to let the system detect the language.</a:t>
            </a:r>
          </a:p>
          <a:p>
            <a:pPr lvl="1">
              <a:buFont typeface="Arial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The program creates a translation, possibly accompanied by alternate translations, which the user can select from.</a:t>
            </a:r>
          </a:p>
          <a:p>
            <a:pPr lvl="1">
              <a:buFont typeface="Arial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58 Supported languages.</a:t>
            </a:r>
          </a:p>
          <a:p>
            <a:pPr lvl="1">
              <a:buFont typeface="Arial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The user may also choose to listen to generated audio output of either the input or output text.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609600"/>
            <a:ext cx="3048000" cy="31393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Acting Humanly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Attempts to mimic the output of human translation.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Attempts to statistically infer language patterns.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Ideally, it would be indistinguishable from human translation.</a:t>
            </a:r>
          </a:p>
          <a:p>
            <a:pPr>
              <a:buFont typeface="Arial" charset="0"/>
              <a:buChar char="•"/>
            </a:pPr>
            <a:r>
              <a:rPr lang="en-US" i="1" dirty="0" smtClean="0">
                <a:solidFill>
                  <a:prstClr val="white"/>
                </a:solidFill>
              </a:rPr>
              <a:t>In fact, language recognition is the first component of the Turing Test.</a:t>
            </a:r>
            <a:endParaRPr lang="en-US" i="1" dirty="0">
              <a:solidFill>
                <a:prstClr val="white"/>
              </a:solidFill>
            </a:endParaRPr>
          </a:p>
        </p:txBody>
      </p:sp>
      <p:pic>
        <p:nvPicPr>
          <p:cNvPr id="1026" name="Picture 2" descr="P:\_Personal\cs670\ppt\media\imag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57200"/>
            <a:ext cx="2009775" cy="381000"/>
          </a:xfrm>
          <a:prstGeom prst="rect">
            <a:avLst/>
          </a:prstGeom>
          <a:noFill/>
        </p:spPr>
      </p:pic>
      <p:pic>
        <p:nvPicPr>
          <p:cNvPr id="1027" name="Picture 3" descr="P:\_Personal\cs670\ppt\media\imag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886200"/>
            <a:ext cx="4159174" cy="197167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04800" y="3810000"/>
            <a:ext cx="4343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How does it work?</a:t>
            </a:r>
          </a:p>
          <a:p>
            <a:pPr algn="ctr"/>
            <a:r>
              <a:rPr lang="en-US" sz="1600" b="1" dirty="0" smtClean="0">
                <a:solidFill>
                  <a:srgbClr val="4F81BD"/>
                </a:solidFill>
              </a:rPr>
              <a:t>Statistical Machine Learning</a:t>
            </a:r>
            <a:r>
              <a:rPr lang="en-US" sz="1600" dirty="0" smtClean="0">
                <a:solidFill>
                  <a:srgbClr val="4F81BD"/>
                </a:solidFill>
              </a:rPr>
              <a:t>.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Google pre-processes a corpus of translated sources, including UN documents and public domain books. They use a Bayesian algorithm to statistically identify patterns in the translations. This creates a model, which can be used to create output to the user. The user may help to improve the model by submitting alternate translations.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52400"/>
            <a:ext cx="152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Mcgivney</a:t>
            </a:r>
            <a:r>
              <a:rPr lang="en-US" dirty="0" smtClean="0">
                <a:solidFill>
                  <a:prstClr val="black"/>
                </a:solidFill>
              </a:rPr>
              <a:t> Kyle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773902"/>
              </p:ext>
            </p:extLst>
          </p:nvPr>
        </p:nvGraphicFramePr>
        <p:xfrm>
          <a:off x="1966470" y="692728"/>
          <a:ext cx="7177530" cy="4617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655" y="645564"/>
            <a:ext cx="3468254" cy="2017589"/>
          </a:xfrm>
          <a:ln>
            <a:solidFill>
              <a:schemeClr val="bg1">
                <a:alpha val="84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FA92"/>
                </a:solidFill>
                <a:effectLst>
                  <a:outerShdw blurRad="50800" dist="38100" dir="2700000" algn="tl" rotWithShape="0">
                    <a:srgbClr val="FF0000">
                      <a:alpha val="43000"/>
                    </a:srgbClr>
                  </a:outerShdw>
                </a:effectLst>
              </a:rPr>
              <a:t>A stealthy &amp; Sensitive information-aware sound </a:t>
            </a:r>
            <a:r>
              <a:rPr lang="en-US" sz="2000" dirty="0" err="1" smtClean="0">
                <a:solidFill>
                  <a:srgbClr val="FFFA92"/>
                </a:solidFill>
                <a:effectLst>
                  <a:outerShdw blurRad="50800" dist="38100" dir="2700000" algn="tl" rotWithShape="0">
                    <a:srgbClr val="FF0000">
                      <a:alpha val="43000"/>
                    </a:srgbClr>
                  </a:outerShdw>
                </a:effectLst>
              </a:rPr>
              <a:t>trojan</a:t>
            </a:r>
            <a:r>
              <a:rPr lang="en-US" sz="2000" dirty="0" smtClean="0">
                <a:solidFill>
                  <a:srgbClr val="FFFA92"/>
                </a:solidFill>
                <a:effectLst>
                  <a:outerShdw blurRad="50800" dist="38100" dir="2700000" algn="tl" rotWithShape="0">
                    <a:srgbClr val="FF0000">
                      <a:alpha val="43000"/>
                    </a:srgbClr>
                  </a:outerShdw>
                </a:effectLst>
              </a:rPr>
              <a:t> for android smartphones</a:t>
            </a:r>
            <a:r>
              <a:rPr lang="en-US" sz="2000" dirty="0" smtClean="0">
                <a:solidFill>
                  <a:srgbClr val="FFFA92"/>
                </a:solidFill>
                <a:effectLst/>
              </a:rPr>
              <a:t/>
            </a:r>
            <a:br>
              <a:rPr lang="en-US" sz="2000" dirty="0" smtClean="0">
                <a:solidFill>
                  <a:srgbClr val="FFFA92"/>
                </a:solidFill>
                <a:effectLst/>
              </a:rPr>
            </a:br>
            <a:r>
              <a:rPr lang="en-US" sz="1800" dirty="0" smtClean="0">
                <a:effectLst/>
              </a:rPr>
              <a:t>presented by Binh Tran </a:t>
            </a:r>
            <a:endParaRPr lang="en-US" sz="1800" b="1" cap="small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4091" y="2894060"/>
            <a:ext cx="3602182" cy="2971032"/>
          </a:xfrm>
        </p:spPr>
        <p:txBody>
          <a:bodyPr anchor="t">
            <a:noAutofit/>
          </a:bodyPr>
          <a:lstStyle/>
          <a:p>
            <a:r>
              <a:rPr lang="en-US" sz="1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</a:t>
            </a:r>
            <a:r>
              <a:rPr lang="en-US" sz="1600" dirty="0" smtClean="0"/>
              <a:t> </a:t>
            </a:r>
            <a:r>
              <a:rPr lang="en-US" sz="1600" dirty="0"/>
              <a:t> </a:t>
            </a:r>
            <a:r>
              <a:rPr lang="en-US" sz="1600" dirty="0" smtClean="0"/>
              <a:t>An AI Trojan targets sensitive info from sound sensor of Android smartphone</a:t>
            </a:r>
          </a:p>
          <a:p>
            <a:r>
              <a:rPr lang="en-US" sz="1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Which AI algorithm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/>
              <a:t>S</a:t>
            </a:r>
            <a:r>
              <a:rPr lang="en-US" sz="1600" dirty="0" smtClean="0"/>
              <a:t>ound learning and recognition based on frequencies and amplitudes</a:t>
            </a:r>
          </a:p>
          <a:p>
            <a:r>
              <a:rPr lang="en-US" sz="16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Category</a:t>
            </a:r>
            <a:r>
              <a:rPr lang="en-US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/>
              <a:t>R</a:t>
            </a:r>
            <a:r>
              <a:rPr lang="en-US" sz="1600" dirty="0" smtClean="0"/>
              <a:t>ationally acting AI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84454" y="5480248"/>
            <a:ext cx="1639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</a:rPr>
              <a:t>MAIN AI COMPONENTS</a:t>
            </a:r>
            <a:endParaRPr lang="en-US" sz="12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5382" y="6394725"/>
            <a:ext cx="117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Tran </a:t>
            </a:r>
            <a:r>
              <a:rPr lang="en-US" dirty="0" err="1" smtClean="0">
                <a:solidFill>
                  <a:prstClr val="black"/>
                </a:solidFill>
              </a:rPr>
              <a:t>Binh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91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Finding Where The Water Goes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05208"/>
            <a:ext cx="2667000" cy="340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895600"/>
            <a:ext cx="10287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4800" y="1371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F6FC6">
                    <a:lumMod val="50000"/>
                  </a:srgbClr>
                </a:solidFill>
                <a:latin typeface="Batang" pitchFamily="18" charset="-127"/>
                <a:ea typeface="Batang" pitchFamily="18" charset="-127"/>
              </a:rPr>
              <a:t>Traditional Elevation map</a:t>
            </a:r>
            <a:endParaRPr lang="en-US" sz="2000" b="1" dirty="0">
              <a:solidFill>
                <a:srgbClr val="0F6FC6">
                  <a:lumMod val="50000"/>
                </a:srgb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5620328"/>
            <a:ext cx="1809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066800" y="5486400"/>
            <a:ext cx="3200400" cy="1138773"/>
            <a:chOff x="914400" y="5486400"/>
            <a:chExt cx="3200400" cy="1138773"/>
          </a:xfrm>
        </p:grpSpPr>
        <p:sp>
          <p:nvSpPr>
            <p:cNvPr id="13" name="TextBox 12"/>
            <p:cNvSpPr txBox="1"/>
            <p:nvPr/>
          </p:nvSpPr>
          <p:spPr>
            <a:xfrm>
              <a:off x="914400" y="5486400"/>
              <a:ext cx="32004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       </a:t>
              </a:r>
              <a:r>
                <a:rPr lang="en-US" sz="1600" dirty="0" smtClean="0">
                  <a:solidFill>
                    <a:prstClr val="black"/>
                  </a:solidFill>
                </a:rPr>
                <a:t>Contour  Line        </a:t>
              </a:r>
            </a:p>
            <a:p>
              <a:r>
                <a:rPr lang="en-US" sz="1600" dirty="0" smtClean="0">
                  <a:solidFill>
                    <a:prstClr val="black"/>
                  </a:solidFill>
                </a:rPr>
                <a:t>        Watershed Boundary</a:t>
              </a:r>
            </a:p>
            <a:p>
              <a:r>
                <a:rPr lang="en-US" sz="1600" dirty="0" smtClean="0">
                  <a:solidFill>
                    <a:prstClr val="black"/>
                  </a:solidFill>
                </a:rPr>
                <a:t>        Stream Flow</a:t>
              </a:r>
            </a:p>
            <a:p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90600" y="5867400"/>
              <a:ext cx="304800" cy="13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5234455">
              <a:off x="1020529" y="6076733"/>
              <a:ext cx="201760" cy="25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3962400" y="19812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 “</a:t>
            </a:r>
            <a:r>
              <a:rPr lang="en-US" sz="1400" i="1" dirty="0" smtClean="0">
                <a:solidFill>
                  <a:prstClr val="black"/>
                </a:solidFill>
              </a:rPr>
              <a:t>The direction of flow is determined by the direction of steepest descent, or maximum drop, </a:t>
            </a:r>
            <a:r>
              <a:rPr lang="en-US" sz="1400" b="1" i="1" dirty="0" smtClean="0">
                <a:solidFill>
                  <a:prstClr val="black"/>
                </a:solidFill>
              </a:rPr>
              <a:t>from each cell.”</a:t>
            </a:r>
            <a:endParaRPr lang="en-US" sz="1400" b="1" i="1" dirty="0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4114800"/>
            <a:ext cx="42291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114800" y="138326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F6FC6">
                    <a:lumMod val="50000"/>
                  </a:srgbClr>
                </a:solidFill>
                <a:latin typeface="Batang" pitchFamily="18" charset="-127"/>
                <a:ea typeface="Batang" pitchFamily="18" charset="-127"/>
              </a:rPr>
              <a:t>Do it in Digital Elevation Map By </a:t>
            </a:r>
            <a:r>
              <a:rPr lang="en-US" b="1" dirty="0" err="1" smtClean="0">
                <a:solidFill>
                  <a:srgbClr val="0F6FC6">
                    <a:lumMod val="50000"/>
                  </a:srgbClr>
                </a:solidFill>
                <a:latin typeface="Batang" pitchFamily="18" charset="-127"/>
                <a:ea typeface="Batang" pitchFamily="18" charset="-127"/>
              </a:rPr>
              <a:t>ArcGIS</a:t>
            </a:r>
            <a:endParaRPr lang="en-US" b="1" dirty="0" smtClean="0">
              <a:solidFill>
                <a:srgbClr val="0F6FC6">
                  <a:lumMod val="50000"/>
                </a:srgb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1400" y="6400800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 smtClean="0">
                <a:solidFill>
                  <a:prstClr val="black"/>
                </a:solidFill>
              </a:rPr>
              <a:t>Dawei</a:t>
            </a:r>
            <a:r>
              <a:rPr lang="en-US" sz="1200" b="1" i="1" dirty="0" smtClean="0">
                <a:solidFill>
                  <a:prstClr val="black"/>
                </a:solidFill>
              </a:rPr>
              <a:t> Wang</a:t>
            </a:r>
            <a:r>
              <a:rPr lang="en-US" sz="1000" dirty="0" smtClean="0">
                <a:solidFill>
                  <a:prstClr val="black"/>
                </a:solidFill>
              </a:rPr>
              <a:t>         Pictures are from </a:t>
            </a:r>
            <a:r>
              <a:rPr lang="en-US" sz="1000" dirty="0" err="1" smtClean="0">
                <a:solidFill>
                  <a:prstClr val="black"/>
                </a:solidFill>
              </a:rPr>
              <a:t>ArcGIS</a:t>
            </a:r>
            <a:r>
              <a:rPr lang="en-US" sz="1000" dirty="0" smtClean="0">
                <a:solidFill>
                  <a:prstClr val="black"/>
                </a:solidFill>
              </a:rPr>
              <a:t> 10 Help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3"/>
          <p:cNvGrpSpPr>
            <a:grpSpLocks/>
          </p:cNvGrpSpPr>
          <p:nvPr/>
        </p:nvGrpSpPr>
        <p:grpSpPr bwMode="auto">
          <a:xfrm>
            <a:off x="6206134" y="1188766"/>
            <a:ext cx="2500313" cy="3232547"/>
            <a:chOff x="0" y="0"/>
            <a:chExt cx="2240" cy="2896"/>
          </a:xfrm>
        </p:grpSpPr>
        <p:pic>
          <p:nvPicPr>
            <p:cNvPr id="12304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20" t="23764" r="31120" b="1326"/>
            <a:stretch>
              <a:fillRect/>
            </a:stretch>
          </p:blipFill>
          <p:spPr bwMode="auto">
            <a:xfrm>
              <a:off x="128" y="128"/>
              <a:ext cx="1984" cy="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40" cy="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553641" y="267891"/>
            <a:ext cx="8036719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Donation Robot - Dona</a:t>
            </a:r>
          </a:p>
        </p:txBody>
      </p:sp>
      <p:grpSp>
        <p:nvGrpSpPr>
          <p:cNvPr id="12292" name="Group 7"/>
          <p:cNvGrpSpPr>
            <a:grpSpLocks/>
          </p:cNvGrpSpPr>
          <p:nvPr/>
        </p:nvGrpSpPr>
        <p:grpSpPr bwMode="auto">
          <a:xfrm>
            <a:off x="6393656" y="4444752"/>
            <a:ext cx="2312789" cy="2241352"/>
            <a:chOff x="0" y="0"/>
            <a:chExt cx="2072" cy="2008"/>
          </a:xfrm>
        </p:grpSpPr>
        <p:pic>
          <p:nvPicPr>
            <p:cNvPr id="1230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16" b="13400"/>
            <a:stretch>
              <a:fillRect/>
            </a:stretch>
          </p:blipFill>
          <p:spPr bwMode="auto">
            <a:xfrm>
              <a:off x="128" y="128"/>
              <a:ext cx="1816" cy="1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" name="Picture 6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72" cy="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73274" y="2223493"/>
            <a:ext cx="5652492" cy="2411016"/>
          </a:xfrm>
        </p:spPr>
        <p:txBody>
          <a:bodyPr anchor="ctr"/>
          <a:lstStyle/>
          <a:p>
            <a:pPr marL="285725" indent="-285725" eaLnBrk="1" hangingPunct="1">
              <a:buSzPct val="46000"/>
              <a:buBlip>
                <a:blip r:embed="rId6"/>
              </a:buBlip>
              <a:defRPr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robot roams around in a public area.</a:t>
            </a:r>
          </a:p>
          <a:p>
            <a:pPr marL="285725" indent="-285725" eaLnBrk="1" hangingPunct="1">
              <a:spcBef>
                <a:spcPts val="1327"/>
              </a:spcBef>
              <a:buSzPct val="46000"/>
              <a:buBlip>
                <a:blip r:embed="rId6"/>
              </a:buBlip>
              <a:defRPr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acting when a passer comes within 50-cm rang.</a:t>
            </a:r>
          </a:p>
          <a:p>
            <a:pPr marL="285725" indent="-285725" eaLnBrk="1" hangingPunct="1">
              <a:spcBef>
                <a:spcPts val="1327"/>
              </a:spcBef>
              <a:buSzPct val="46000"/>
              <a:buBlip>
                <a:blip r:embed="rId6"/>
              </a:buBlip>
              <a:defRPr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robot shakes hands to attract passers’ attention</a:t>
            </a:r>
          </a:p>
          <a:p>
            <a:pPr marL="285725" indent="-285725" eaLnBrk="1" hangingPunct="1">
              <a:spcBef>
                <a:spcPts val="1327"/>
              </a:spcBef>
              <a:buSzPct val="46000"/>
              <a:buBlip>
                <a:blip r:embed="rId6"/>
              </a:buBlip>
              <a:defRPr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person throws coins, robot nods head and look for another passer. </a:t>
            </a:r>
          </a:p>
        </p:txBody>
      </p:sp>
      <p:sp>
        <p:nvSpPr>
          <p:cNvPr id="13321" name="Rectangle 9"/>
          <p:cNvSpPr>
            <a:spLocks/>
          </p:cNvSpPr>
          <p:nvPr/>
        </p:nvSpPr>
        <p:spPr bwMode="auto">
          <a:xfrm>
            <a:off x="3205759" y="5295305"/>
            <a:ext cx="384869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285725" indent="-285725" fontAlgn="base">
              <a:spcBef>
                <a:spcPts val="1687"/>
              </a:spcBef>
              <a:spcAft>
                <a:spcPct val="0"/>
              </a:spcAft>
              <a:buSzPct val="46000"/>
              <a:buBlip>
                <a:blip r:embed="rId6"/>
              </a:buBlip>
              <a:defRPr/>
            </a:pP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  <a:sym typeface="Helvetica Neue Light" charset="0"/>
              </a:rPr>
              <a:t>Blink eyes</a:t>
            </a:r>
          </a:p>
          <a:p>
            <a:pPr marL="285725" indent="-285725" fontAlgn="base">
              <a:spcBef>
                <a:spcPts val="1687"/>
              </a:spcBef>
              <a:spcAft>
                <a:spcPct val="0"/>
              </a:spcAft>
              <a:buSzPct val="46000"/>
              <a:buBlip>
                <a:blip r:embed="rId6"/>
              </a:buBlip>
              <a:defRPr/>
            </a:pP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  <a:sym typeface="Helvetica Neue Light" charset="0"/>
              </a:rPr>
              <a:t>Uncanny Valley</a:t>
            </a:r>
          </a:p>
        </p:txBody>
      </p:sp>
      <p:sp>
        <p:nvSpPr>
          <p:cNvPr id="13322" name="Rectangle 10"/>
          <p:cNvSpPr>
            <a:spLocks/>
          </p:cNvSpPr>
          <p:nvPr/>
        </p:nvSpPr>
        <p:spPr bwMode="auto">
          <a:xfrm>
            <a:off x="2000250" y="4875610"/>
            <a:ext cx="5134570" cy="66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  <a:sym typeface="Helvetica Neue Light" charset="0"/>
              </a:rPr>
              <a:t>Acting Humanly</a:t>
            </a:r>
          </a:p>
        </p:txBody>
      </p:sp>
      <p:grpSp>
        <p:nvGrpSpPr>
          <p:cNvPr id="12296" name="Group 13"/>
          <p:cNvGrpSpPr>
            <a:grpSpLocks/>
          </p:cNvGrpSpPr>
          <p:nvPr/>
        </p:nvGrpSpPr>
        <p:grpSpPr bwMode="auto">
          <a:xfrm>
            <a:off x="303609" y="4732734"/>
            <a:ext cx="2357438" cy="1973461"/>
            <a:chOff x="0" y="0"/>
            <a:chExt cx="2112" cy="1768"/>
          </a:xfrm>
        </p:grpSpPr>
        <p:pic>
          <p:nvPicPr>
            <p:cNvPr id="12300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5" r="1936"/>
            <a:stretch>
              <a:fillRect/>
            </a:stretch>
          </p:blipFill>
          <p:spPr bwMode="auto">
            <a:xfrm>
              <a:off x="128" y="128"/>
              <a:ext cx="1855" cy="1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1" name="Picture 12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12" cy="1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26" name="Rectangle 14"/>
          <p:cNvSpPr>
            <a:spLocks/>
          </p:cNvSpPr>
          <p:nvPr/>
        </p:nvSpPr>
        <p:spPr bwMode="auto">
          <a:xfrm>
            <a:off x="-428625" y="1580555"/>
            <a:ext cx="6465094" cy="66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elvetica Neue Light" charset="0"/>
                <a:cs typeface="Helvetica Neue Light" charset="0"/>
                <a:sym typeface="Helvetica Neue Light" charset="0"/>
              </a:rPr>
              <a:t>Acting Rationally</a:t>
            </a:r>
          </a:p>
        </p:txBody>
      </p:sp>
      <p:sp>
        <p:nvSpPr>
          <p:cNvPr id="13327" name="Rectangle 15"/>
          <p:cNvSpPr>
            <a:spLocks/>
          </p:cNvSpPr>
          <p:nvPr/>
        </p:nvSpPr>
        <p:spPr bwMode="auto">
          <a:xfrm>
            <a:off x="3098602" y="1044774"/>
            <a:ext cx="294679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ts val="844"/>
              </a:spcBef>
              <a:spcAft>
                <a:spcPct val="0"/>
              </a:spcAft>
              <a:defRPr/>
            </a:pPr>
            <a:r>
              <a:rPr lang="en-US" sz="3000">
                <a:solidFill>
                  <a:srgbClr val="62B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Helvetica Neue Light" charset="0"/>
                <a:cs typeface="Helvetica Neue Light" charset="0"/>
                <a:sym typeface="Helvetica Neue Light" charset="0"/>
              </a:rPr>
              <a:t>Shun Guan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11" y="1"/>
            <a:ext cx="2072677" cy="526585"/>
          </a:xfrm>
          <a:prstGeom prst="rect">
            <a:avLst/>
          </a:prstGeom>
          <a:noFill/>
        </p:spPr>
        <p:txBody>
          <a:bodyPr wrap="none" lIns="64288" tIns="32144" rIns="64288" bIns="3214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Helvetica Neue Light" charset="0"/>
              </a:rPr>
              <a:t>Shun Guan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6800" cy="1236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1066800"/>
            <a:ext cx="3600450" cy="288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3901971"/>
            <a:ext cx="4230189" cy="2987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2484827"/>
            <a:ext cx="5486400" cy="44135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716507"/>
            <a:ext cx="2114551" cy="8836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722274"/>
            <a:ext cx="3276601" cy="19495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6096000"/>
            <a:ext cx="168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Thomas </a:t>
            </a:r>
            <a:r>
              <a:rPr lang="en-US" dirty="0" err="1" smtClean="0">
                <a:solidFill>
                  <a:prstClr val="black"/>
                </a:solidFill>
              </a:rPr>
              <a:t>Norden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77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60000"/>
    </mc:Choice>
    <mc:Fallback>
      <p:transition spd="slow" advClick="0" advTm="360000"/>
    </mc:Fallback>
  </mc:AlternateContent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穿越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穿越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穿越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ultimedia Choreograph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pperplate Gothic Bold"/>
        <a:ea typeface=""/>
        <a:cs typeface=""/>
      </a:majorFont>
      <a:minorFont>
        <a:latin typeface="Arial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 Light"/>
        <a:ea typeface="Heiti SC Light"/>
        <a:cs typeface="Heiti SC Light"/>
      </a:majorFont>
      <a:minorFont>
        <a:latin typeface="Helvetica Neue Light"/>
        <a:ea typeface="Heiti SC Light"/>
        <a:cs typeface="Heiti SC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Heiti SC Light" charset="0"/>
            <a:cs typeface="Heiti SC Light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82E5">
                <a:alpha val="75000"/>
              </a:srgbClr>
            </a:gs>
            <a:gs pos="100000">
              <a:srgbClr val="0057E5">
                <a:alpha val="64999"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elvetica Neue Light" charset="0"/>
            <a:ea typeface="Heiti SC Light" charset="0"/>
            <a:cs typeface="Heiti SC Light" charset="0"/>
            <a:sym typeface="Helvetica Neue Light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849</Words>
  <Application>Microsoft Office PowerPoint</Application>
  <PresentationFormat>On-screen Show (4:3)</PresentationFormat>
  <Paragraphs>100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Office Theme</vt:lpstr>
      <vt:lpstr>1_Office Theme</vt:lpstr>
      <vt:lpstr>1_Oriel</vt:lpstr>
      <vt:lpstr>Pixel</vt:lpstr>
      <vt:lpstr>Apex</vt:lpstr>
      <vt:lpstr>2_Office Theme</vt:lpstr>
      <vt:lpstr>Multimedia Choreography</vt:lpstr>
      <vt:lpstr>Flow</vt:lpstr>
      <vt:lpstr>Photo - Horizontal</vt:lpstr>
      <vt:lpstr>3_Office Theme</vt:lpstr>
      <vt:lpstr>穿越</vt:lpstr>
      <vt:lpstr>News</vt:lpstr>
      <vt:lpstr>PowerPoint Presentation</vt:lpstr>
      <vt:lpstr>Machine Translation (by Bielagus Michael)</vt:lpstr>
      <vt:lpstr>Brief Overview of IBM’s Watson</vt:lpstr>
      <vt:lpstr>PowerPoint Presentation</vt:lpstr>
      <vt:lpstr>A stealthy &amp; Sensitive information-aware sound trojan for android smartphones presented by Binh Tran </vt:lpstr>
      <vt:lpstr>Finding Where The Water Goes</vt:lpstr>
      <vt:lpstr>Donation Robot - Dona</vt:lpstr>
      <vt:lpstr>PowerPoint Presentation</vt:lpstr>
      <vt:lpstr>AI Application: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</dc:title>
  <dc:creator>ding</dc:creator>
  <cp:lastModifiedBy>ding</cp:lastModifiedBy>
  <cp:revision>10</cp:revision>
  <dcterms:created xsi:type="dcterms:W3CDTF">2006-08-16T00:00:00Z</dcterms:created>
  <dcterms:modified xsi:type="dcterms:W3CDTF">2011-09-21T19:31:07Z</dcterms:modified>
</cp:coreProperties>
</file>