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1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2377440" y="1737360"/>
            <a:ext cx="685800" cy="34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1655280" y="50040"/>
            <a:ext cx="6294960" cy="5647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1270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2020-04-17T14:48:59Z</dcterms:created>
  <dc:creator/>
  <dc:description/>
  <dc:language>en-US</dc:language>
  <cp:lastModifiedBy/>
  <dcterms:modified xsi:type="dcterms:W3CDTF">2020-04-29T12:43:32Z</dcterms:modified>
  <cp:revision>3</cp:revision>
  <dc:subject/>
  <dc:title/>
</cp:coreProperties>
</file>