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1" r:id="rId18"/>
    <p:sldId id="272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4E96B-9919-415C-9F75-D34A05C6A593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E771A-3DC3-4E94-B61A-E7FD8E44F1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715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8FB2B-196F-4217-9F2D-78766F8F8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A5DAEF-48E1-40D9-B625-2495BBD30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3DB8F-7BB2-4D48-9537-6EC82FCF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490CF-6703-4D3C-AF58-1233E139D3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032D8-4DDD-433B-AC5A-EE763981D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538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ACD3F-808A-4AE8-B9E6-CC154A54C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86BE6A-0AE7-4FEC-8A64-3038B49179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748D3-BE83-40AC-89D9-18347CA40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9192E-2CB6-432E-9F86-55A86D48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B5ADFC-FD27-4986-8482-A7DFF3D9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97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6BDC03-89FB-4A58-98CB-C15E85339C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D23766-7E00-432F-8A72-9C15C9C1C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F5BC7-4E2D-421F-A51C-9FB23A48A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43636-7167-42F1-8F23-3BD395B77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9A0DD-8804-430F-B782-FC9627C29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4ED8-DF31-4388-AFC4-331390242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C8597-C33B-4A05-A553-475AE9682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FEB9BA-F605-4970-BBCC-0665F8C5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C93A9-5F40-43F2-BC38-BDCCF0CCF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2F793-32D0-48F1-81DD-0E421125B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149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2FB8-E216-4427-B972-2489FDAAC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7DD94C-D220-4793-A330-8C9E0867D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A0C6-1683-4046-9284-63923A3D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0BAD3-C145-4CBB-B1F9-B257AFF7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1CE79-F3DA-480F-A20F-B8367CFC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5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3A2C-6BA7-4FBF-BD37-1A77A868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DF81E-93B4-48C4-B7B9-67393781A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D4FD47-8863-4BE2-904E-13C74C3786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57C7C1-8D99-4AFE-9474-D4FE432E9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2F7CA-827A-4205-A39A-FA6EC2B70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C2E7D9-BC64-43D3-B222-20EA5DEE8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57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C24BE-A911-4251-B863-F38B70356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FECD-70D8-480C-A0D9-19B177B97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F7BF30-43D9-4351-9DF6-50D25A91A4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B1046B-E6EB-4880-B890-43C49D3E3E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5E9268-4E9A-4B38-AE66-19A0287F9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CB67D6-A3B9-4765-9C30-7B25FDFCB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71B7D-D643-45AC-8C42-0600C59D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0BA59A-3F36-4FC8-AF94-48E797252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53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CB28D6-CB21-4636-B86C-08E5633DA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806D21-C3F3-4FC8-8AD0-66C75BF6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9D5A3-80A4-4892-99A4-4B32C432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677B00-F29B-4958-AC6E-6AC3288A2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BE2919-ADE1-4004-92B0-A21725AB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DE3333-10AA-45D1-92C9-C73C84CBD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2A02C-A8F1-4560-B3FF-E1371E46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99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E5A21-32FF-432D-837D-11C066296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2A8D7-D963-424B-B4A2-C8D6A6956C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873E7-BDA1-43CB-9F83-A05125D0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7B82E4-E344-4923-8125-EA29404D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354C0-9CBE-4FC0-B707-DAE170A98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CCCD2-2264-4C64-866F-B0F45D2C9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0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88D5E-E4C8-43EE-A289-494244B9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34B32-57B2-44D0-8012-0783610F9E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4F462D-0D3C-41F7-95DB-E1F0C0F8A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1DC08A-C710-4597-A8F0-7E0F1A82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1A9AB-DDBA-4478-81F6-CF7EBBEAE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40193-6741-4A3A-9311-752BFBEAF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21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DCCD6F-F548-4F15-9CAF-E0B20D58F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BDFA7C-2074-47ED-BEF2-8A5B159C0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8AE139-61FB-4286-B49E-25779FD752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0797-4211-4EAC-87BB-30E526ADCD08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25DC04-1413-4FEF-A0E4-B23C4564CC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ED220-553F-4762-B020-8DA6F873C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789F-4A87-4A01-910B-F4EBCC04AD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4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umb.edu/~kamaral/cs240/gdb-refcard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34711-4849-44FD-B947-EF6539837F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8D8373-D991-4A14-A951-156CE136C6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>
                <a:cs typeface="Courier New" panose="02070309020205020404" pitchFamily="49" charset="0"/>
              </a:rPr>
              <a:t>Common C Programming Errors, GDB Debugging</a:t>
            </a:r>
          </a:p>
        </p:txBody>
      </p:sp>
    </p:spTree>
    <p:extLst>
      <p:ext uri="{BB962C8B-B14F-4D97-AF65-F5344CB8AC3E}">
        <p14:creationId xmlns:p14="http://schemas.microsoft.com/office/powerpoint/2010/main" val="2189846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618E2-9E2A-49F2-9657-0C918D274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62BD1C-BC28-4E96-90C8-DA3B3068B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Logic errors are the most prevalent of all errors.</a:t>
            </a:r>
          </a:p>
          <a:p>
            <a:r>
              <a:rPr lang="en-US" dirty="0"/>
              <a:t>Like runtime errors, they are not apparent to the compiler at compile time.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average = a + b / 2;		</a:t>
            </a:r>
            <a:r>
              <a:rPr lang="en-US" i="1" dirty="0">
                <a:cs typeface="Courier New" panose="02070309020205020404" pitchFamily="49" charset="0"/>
              </a:rPr>
              <a:t>only divides b</a:t>
            </a:r>
          </a:p>
          <a:p>
            <a:r>
              <a:rPr lang="en-US" dirty="0"/>
              <a:t>Logic errors are a mistake in the program which leads it to produce incorrect results or behave otherwise incorrectly, but do not in-and-of themselves cause a crash.</a:t>
            </a:r>
          </a:p>
          <a:p>
            <a:r>
              <a:rPr lang="en-US" dirty="0"/>
              <a:t>The only solution to logic errors is to fix the mistake in your logical thinking and make sure that your code matches exactly what you want the program to do.</a:t>
            </a:r>
          </a:p>
          <a:p>
            <a:r>
              <a:rPr lang="en-US" dirty="0"/>
              <a:t>Finding them yourself requires patience and careful reading of your code.</a:t>
            </a:r>
          </a:p>
        </p:txBody>
      </p:sp>
    </p:spTree>
    <p:extLst>
      <p:ext uri="{BB962C8B-B14F-4D97-AF65-F5344CB8AC3E}">
        <p14:creationId xmlns:p14="http://schemas.microsoft.com/office/powerpoint/2010/main" val="381325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6150E-E8DD-42CF-8F55-A3875CB20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– My Code Won't Work and Now I Know Why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53494-F8B9-4076-8A1F-97C64B78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455568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Debugging is the process of efficiently detecting errors, figuring out their effects on the program, and replacing those errors with working code.</a:t>
            </a:r>
          </a:p>
          <a:p>
            <a:r>
              <a:rPr lang="en-US" dirty="0"/>
              <a:t>On the right, a famous pair of quotes spreading across the internet programming communities.</a:t>
            </a:r>
          </a:p>
          <a:p>
            <a:r>
              <a:rPr lang="en-US" dirty="0"/>
              <a:t>There are tools which allow you to go step-by-step through the execution of a program called debuggers.</a:t>
            </a:r>
          </a:p>
          <a:p>
            <a:r>
              <a:rPr lang="en-US" dirty="0"/>
              <a:t>If you actually put in the effort to use one, you'll be able to say "I know why my code does/doesn't work."</a:t>
            </a:r>
          </a:p>
        </p:txBody>
      </p:sp>
      <p:pic>
        <p:nvPicPr>
          <p:cNvPr id="1026" name="Picture 2" descr="Image result for my code works and i don't know why">
            <a:extLst>
              <a:ext uri="{FF2B5EF4-FFF2-40B4-BE49-F238E27FC236}">
                <a16:creationId xmlns:a16="http://schemas.microsoft.com/office/drawing/2014/main" id="{20D7B5B8-DC5C-46F5-A6A0-F7B08586F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274" y="1825625"/>
            <a:ext cx="2867526" cy="4354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3871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7A865-CDF7-4C40-9A62-C73B99A63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/>
              <a:t> utility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047C00-3381-4157-B756-32B9CEBA4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/>
              <a:t> utility is a debugger for C programs available on the Unix system.</a:t>
            </a:r>
          </a:p>
          <a:p>
            <a:r>
              <a:rPr lang="en-US" dirty="0"/>
              <a:t>However, to use it with your program, it must specifically be compiled with debugging information included.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–g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–o program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source.c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–g</a:t>
            </a:r>
            <a:r>
              <a:rPr lang="en-US" dirty="0"/>
              <a:t> flag indicates that the program should include in it's binary executable the names of functions, variables, and lines of code that constitute it.</a:t>
            </a:r>
          </a:p>
          <a:p>
            <a:r>
              <a:rPr lang="en-US" dirty="0" err="1"/>
              <a:t>Cheatsheet</a:t>
            </a:r>
            <a:r>
              <a:rPr lang="en-US" dirty="0"/>
              <a:t>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/>
              <a:t> to have out while you're using it.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hlinkClick r:id="rId2"/>
              </a:rPr>
              <a:t>https://www.cs.umb.edu/~kamaral/cs240/gdb-refcard.pdf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77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D09D2-B153-40C0-9E85-1B38BDBF8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– Attaching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/>
              <a:t> to a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2F373-4A15-4655-8DF4-31CAFBB00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use the debugger to go through the program, it needs to be attached to the program.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prog</a:t>
            </a:r>
          </a:p>
          <a:p>
            <a:r>
              <a:rPr lang="en-US" dirty="0"/>
              <a:t>This will attach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/>
              <a:t> to the program and it will be waiting for you to issue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/>
              <a:t> commands.</a:t>
            </a:r>
          </a:p>
          <a:p>
            <a:r>
              <a:rPr lang="en-US" dirty="0"/>
              <a:t>To get the program to run normally at this point, you can type the following into the prompt.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run		</a:t>
            </a:r>
            <a:r>
              <a:rPr lang="en-US" dirty="0">
                <a:cs typeface="Courier New" panose="02070309020205020404" pitchFamily="49" charset="0"/>
              </a:rPr>
              <a:t>"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>
                <a:cs typeface="Courier New" panose="02070309020205020404" pitchFamily="49" charset="0"/>
              </a:rPr>
              <a:t>" prompt should be there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You can also issue I/O redirections from here.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run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input.file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output.file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65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69B7C-4615-48A8-BDC7-C188CFF62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– Setting Breakpoints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443F-34DF-42F7-924C-104A55A275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Breakpoints are places in the code where the </a:t>
            </a:r>
            <a:r>
              <a:rPr lang="en-US" dirty="0" err="1"/>
              <a:t>gdb</a:t>
            </a:r>
            <a:r>
              <a:rPr lang="en-US" dirty="0"/>
              <a:t> debugger is told to stop execution and wait for commands.</a:t>
            </a:r>
          </a:p>
          <a:p>
            <a:r>
              <a:rPr lang="en-US" dirty="0"/>
              <a:t>Without breakpoints,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/>
              <a:t> debugger would run without stopping until it hit all the errors you were trying to find.</a:t>
            </a:r>
          </a:p>
          <a:p>
            <a:r>
              <a:rPr lang="en-US" dirty="0"/>
              <a:t>To set a breakpoint at the beginning of a function, you can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dirty="0"/>
              <a:t> with the function's name: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break main</a:t>
            </a:r>
          </a:p>
          <a:p>
            <a:r>
              <a:rPr lang="en-US" dirty="0"/>
              <a:t>With this, the debugger will run the program up to the beginning of the main function and wait for you to give additional commands.</a:t>
            </a:r>
          </a:p>
          <a:p>
            <a:r>
              <a:rPr lang="en-US" dirty="0"/>
              <a:t>You can also give breakpoints by line number and delete breakpoints by index (breakpoints are numbered starting from 1).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break 4			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delete 1</a:t>
            </a:r>
          </a:p>
        </p:txBody>
      </p:sp>
    </p:spTree>
    <p:extLst>
      <p:ext uri="{BB962C8B-B14F-4D97-AF65-F5344CB8AC3E}">
        <p14:creationId xmlns:p14="http://schemas.microsoft.com/office/powerpoint/2010/main" val="41343514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19FCB-E985-4BCA-8CD0-B3928E128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– Stepping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57BBC7-F5A5-4E92-8241-43AE3F5EE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Once you've reached a breakpoint, your screen should look something like this: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Breakpoint 1, main () at prog.c:4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4        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a = 0;</a:t>
            </a:r>
          </a:p>
          <a:p>
            <a:r>
              <a:rPr lang="en-US" dirty="0"/>
              <a:t>To execute this line of code and move to the next line,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step</a:t>
            </a:r>
            <a:r>
              <a:rPr lang="en-US" dirty="0"/>
              <a:t> command.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 step				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 step 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	5	a = a + 1;			</a:t>
            </a:r>
            <a:r>
              <a:rPr lang="pt-BR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6	a = a / (a - 1);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You can also step a number of lines by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step n</a:t>
            </a:r>
          </a:p>
          <a:p>
            <a:r>
              <a:rPr lang="en-US" dirty="0">
                <a:cs typeface="Courier New" panose="02070309020205020404" pitchFamily="49" charset="0"/>
              </a:rPr>
              <a:t>Also, at any point you can add more breakpoints with the break </a:t>
            </a:r>
          </a:p>
        </p:txBody>
      </p:sp>
    </p:spTree>
    <p:extLst>
      <p:ext uri="{BB962C8B-B14F-4D97-AF65-F5344CB8AC3E}">
        <p14:creationId xmlns:p14="http://schemas.microsoft.com/office/powerpoint/2010/main" val="42016572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94034-7CA3-4E52-98D1-F4412AC8F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– Listing lines of code around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46668-B258-470D-ACCC-CB3414D706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list command will display the lines surrounding the current position in the execution.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) list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1       #include &lt;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3       void main() {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4          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a, b, c, d = 10;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5           a = 1;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6           b = 4;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7           c = 7;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8          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("%d", a);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9       }</a:t>
            </a:r>
          </a:p>
          <a:p>
            <a:pPr marL="0" indent="0">
              <a:buNone/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dirty="0"/>
              <a:t>This will always show 10 lines by default.</a:t>
            </a:r>
          </a:p>
        </p:txBody>
      </p:sp>
    </p:spTree>
    <p:extLst>
      <p:ext uri="{BB962C8B-B14F-4D97-AF65-F5344CB8AC3E}">
        <p14:creationId xmlns:p14="http://schemas.microsoft.com/office/powerpoint/2010/main" val="5449236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1C21E-15C0-41E1-A0E0-BDDA9A85C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– Checking the variables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ADFFA-7F80-4B47-B7C1-910B7E510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dirty="0"/>
              <a:t> command allows us to check the value of variables at the current point in execution.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	6	a = a / (a - 1);</a:t>
            </a:r>
          </a:p>
          <a:p>
            <a:pPr marL="0" indent="0">
              <a:buNone/>
            </a:pP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	(gdb) print a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$1 = 1</a:t>
            </a:r>
          </a:p>
          <a:p>
            <a:r>
              <a:rPr lang="en-US" dirty="0"/>
              <a:t>The print command may default to numeric printing.</a:t>
            </a:r>
          </a:p>
          <a:p>
            <a:r>
              <a:rPr lang="en-US" dirty="0"/>
              <a:t>To get character or hex output, use the following (respectively):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pt-BR" dirty="0">
                <a:latin typeface="Courier New" panose="02070309020205020404" pitchFamily="49" charset="0"/>
                <a:cs typeface="Courier New" panose="02070309020205020404" pitchFamily="49" charset="0"/>
              </a:rPr>
              <a:t>(gdb) print /c a		(gdb) print /x a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$1 = '\001'			$1 = 0x1</a:t>
            </a:r>
          </a:p>
        </p:txBody>
      </p:sp>
    </p:spTree>
    <p:extLst>
      <p:ext uri="{BB962C8B-B14F-4D97-AF65-F5344CB8AC3E}">
        <p14:creationId xmlns:p14="http://schemas.microsoft.com/office/powerpoint/2010/main" val="2088044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E0F61-CF1D-4590-A409-0D13C797F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– Displaying local variables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C0480-68BB-4B4F-AD34-FDC0B306C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 display all local variables,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info locals</a:t>
            </a:r>
            <a:r>
              <a:rPr lang="en-US" dirty="0"/>
              <a:t> command.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info locals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 = 32767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b =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 =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d = 10</a:t>
            </a:r>
          </a:p>
          <a:p>
            <a:r>
              <a:rPr lang="en-US" dirty="0"/>
              <a:t>For all global and local variables,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info variables</a:t>
            </a:r>
            <a:r>
              <a:rPr lang="en-US" dirty="0"/>
              <a:t> command.</a:t>
            </a:r>
          </a:p>
          <a:p>
            <a:pPr lvl="1"/>
            <a:r>
              <a:rPr lang="en-US" dirty="0"/>
              <a:t>For larger projects, this will list too many variables you probably don't care about.</a:t>
            </a:r>
          </a:p>
        </p:txBody>
      </p:sp>
    </p:spTree>
    <p:extLst>
      <p:ext uri="{BB962C8B-B14F-4D97-AF65-F5344CB8AC3E}">
        <p14:creationId xmlns:p14="http://schemas.microsoft.com/office/powerpoint/2010/main" val="3175277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A892E-F181-4506-A09A-573E25694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– Modifying Variables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4F5DC-BE1E-4BF7-A5A5-707BE98BB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Sometimes, you'll want to make minor changes once you've found an issue to test for another problem. </a:t>
            </a:r>
          </a:p>
          <a:p>
            <a:r>
              <a:rPr lang="en-US" dirty="0"/>
              <a:t>Without rerunning your code, you can change variables with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set variable</a:t>
            </a:r>
            <a:r>
              <a:rPr lang="en-US" dirty="0"/>
              <a:t> command.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set variable b = 10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info locals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 = 32767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b = 10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 =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d = 10</a:t>
            </a:r>
          </a:p>
        </p:txBody>
      </p:sp>
    </p:spTree>
    <p:extLst>
      <p:ext uri="{BB962C8B-B14F-4D97-AF65-F5344CB8AC3E}">
        <p14:creationId xmlns:p14="http://schemas.microsoft.com/office/powerpoint/2010/main" val="3664176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35104-59F7-4EAD-B347-371D4D840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Troubleshooting Broken Code – In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B6CD33-60AC-4496-9650-FCC578AA4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number of differences between the Coding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Running cycle of C and languages like Python.</a:t>
            </a:r>
          </a:p>
          <a:p>
            <a:r>
              <a:rPr lang="en-US" dirty="0"/>
              <a:t>The a C program goes through the following stages before it is a proper executable.</a:t>
            </a:r>
          </a:p>
          <a:p>
            <a:pPr lvl="1"/>
            <a:r>
              <a:rPr lang="en-US" dirty="0"/>
              <a:t>Source Code</a:t>
            </a:r>
          </a:p>
          <a:p>
            <a:pPr lvl="1"/>
            <a:r>
              <a:rPr lang="en-US" dirty="0"/>
              <a:t>Preprocessor/</a:t>
            </a:r>
            <a:r>
              <a:rPr lang="en-US" dirty="0" err="1"/>
              <a:t>Precompiler</a:t>
            </a:r>
            <a:endParaRPr lang="en-US" dirty="0"/>
          </a:p>
          <a:p>
            <a:pPr lvl="1"/>
            <a:r>
              <a:rPr lang="en-US" dirty="0"/>
              <a:t>Compilation</a:t>
            </a:r>
          </a:p>
          <a:p>
            <a:pPr lvl="1"/>
            <a:r>
              <a:rPr lang="en-US" dirty="0"/>
              <a:t>Linking</a:t>
            </a:r>
          </a:p>
          <a:p>
            <a:r>
              <a:rPr lang="en-US" dirty="0"/>
              <a:t>An error in your code can belong to any one of these stages in the process.</a:t>
            </a:r>
          </a:p>
        </p:txBody>
      </p:sp>
    </p:spTree>
    <p:extLst>
      <p:ext uri="{BB962C8B-B14F-4D97-AF65-F5344CB8AC3E}">
        <p14:creationId xmlns:p14="http://schemas.microsoft.com/office/powerpoint/2010/main" val="3867486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FDA12-B4D6-4363-905D-E39049930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Debugger – Continuing and Leaving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9BD3DB-5E37-4AA5-9CD6-B82EF736A2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you've solved a problem at a specific location, it's often worth letting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/>
              <a:t> debugger continue until it hits another breakpoint.</a:t>
            </a:r>
          </a:p>
          <a:p>
            <a:pPr lvl="1"/>
            <a:r>
              <a:rPr lang="en-US" dirty="0"/>
              <a:t>As opposed to hitting the step command until you're dizzy.</a:t>
            </a:r>
          </a:p>
          <a:p>
            <a:r>
              <a:rPr lang="en-US" dirty="0"/>
              <a:t>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continue</a:t>
            </a:r>
            <a:r>
              <a:rPr lang="en-US" dirty="0"/>
              <a:t> command does just that and makes the program continue running until it hits another breakpoint.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continue</a:t>
            </a:r>
          </a:p>
          <a:p>
            <a:r>
              <a:rPr lang="en-US" dirty="0"/>
              <a:t>To leave the debugger,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quit</a:t>
            </a:r>
            <a:r>
              <a:rPr lang="en-US" dirty="0"/>
              <a:t> command.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quit</a:t>
            </a:r>
          </a:p>
        </p:txBody>
      </p:sp>
    </p:spTree>
    <p:extLst>
      <p:ext uri="{BB962C8B-B14F-4D97-AF65-F5344CB8AC3E}">
        <p14:creationId xmlns:p14="http://schemas.microsoft.com/office/powerpoint/2010/main" val="16044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EF652-539B-4D00-AAE9-0B0EC162B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Preprocessor Errors – Syntax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2C6AF-D676-45D0-8465-F5E845CDD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Often times, these will be self explanatory.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hello.c:</a:t>
            </a:r>
            <a:r>
              <a:rPr lang="en-US" sz="20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2000" b="1" dirty="0">
                <a:solidFill>
                  <a:schemeClr val="accent5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: error: invalid preprocessing directive #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incdude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#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incdude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/>
              <a:t>Above we have an example of error output from the compiler when we try to compile hello world.</a:t>
            </a:r>
          </a:p>
          <a:p>
            <a:pPr lvl="1"/>
            <a:r>
              <a:rPr lang="en-US" dirty="0"/>
              <a:t>As you can see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 is spelled incorrectly.</a:t>
            </a:r>
          </a:p>
          <a:p>
            <a:r>
              <a:rPr lang="en-US" dirty="0"/>
              <a:t>The compiler does its best to tell us where the error is and what is wrong, but it's not perfect.</a:t>
            </a:r>
          </a:p>
          <a:p>
            <a:pPr lvl="1"/>
            <a:r>
              <a:rPr lang="en-US" dirty="0"/>
              <a:t>"On line </a:t>
            </a:r>
            <a:r>
              <a:rPr lang="en-US" b="1" dirty="0">
                <a:solidFill>
                  <a:srgbClr val="C00000"/>
                </a:solidFill>
              </a:rPr>
              <a:t>1</a:t>
            </a:r>
            <a:r>
              <a:rPr lang="en-US" dirty="0"/>
              <a:t>, starting at character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/>
              <a:t>, I found something invalid."</a:t>
            </a:r>
          </a:p>
          <a:p>
            <a:r>
              <a:rPr lang="en-US" dirty="0"/>
              <a:t>Compilers aren't smart enough to say "You spelled include wrong."</a:t>
            </a:r>
          </a:p>
        </p:txBody>
      </p:sp>
    </p:spTree>
    <p:extLst>
      <p:ext uri="{BB962C8B-B14F-4D97-AF65-F5344CB8AC3E}">
        <p14:creationId xmlns:p14="http://schemas.microsoft.com/office/powerpoint/2010/main" val="314969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2F5AE-1328-4D9C-976A-0D265AFB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Preprocessor Errors – Syntax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24822-F5EB-4A0F-BF31-3C68B3D4E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96074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hello.c:1:20: warning: extra tokens at end of #include directive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#include 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&lt;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string.h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dirty="0"/>
              <a:t>Above, we have extra things in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dirty="0"/>
              <a:t> directive that aren't understood by the specification.</a:t>
            </a:r>
          </a:p>
          <a:p>
            <a:r>
              <a:rPr lang="en-US" dirty="0"/>
              <a:t>While this may make sense to us, the compiler only understands the C language specification.</a:t>
            </a:r>
          </a:p>
          <a:p>
            <a:r>
              <a:rPr lang="en-US" dirty="0"/>
              <a:t>The language "extra tokens", if found anywhere, means the line is wrong because you have written extra content where it doesn't belong.</a:t>
            </a:r>
          </a:p>
          <a:p>
            <a:r>
              <a:rPr lang="en-US" dirty="0"/>
              <a:t>Likewise, "expects" means something is missing when it shouldn't be.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hello.c:1:10: error: #include expects "FILENAME" or &lt;FILENAME&gt;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#include </a:t>
            </a:r>
          </a:p>
        </p:txBody>
      </p:sp>
    </p:spTree>
    <p:extLst>
      <p:ext uri="{BB962C8B-B14F-4D97-AF65-F5344CB8AC3E}">
        <p14:creationId xmlns:p14="http://schemas.microsoft.com/office/powerpoint/2010/main" val="2551435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ED8FB-0669-4121-B7D0-7C7B9626B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Preprocessor Errors – Invisible Syntax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82493-3E22-44D2-9C87-02F4CC989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There are some syntax mistakes in your code which do not raise any flags for the compiler.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#define MAXLINE 100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/>
              <a:t>Above, we have the symbolic constant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MAXLINE</a:t>
            </a:r>
            <a:r>
              <a:rPr lang="en-US" dirty="0"/>
              <a:t> which is a replacement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/>
              <a:t>It's not until you try to use it in code where it would cause a crash that the compiler complains.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MAXLINE;	</a:t>
            </a:r>
            <a:r>
              <a:rPr lang="en-US" dirty="0"/>
              <a:t>		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Compiler is actually fine with this.</a:t>
            </a:r>
          </a:p>
          <a:p>
            <a:pPr marL="0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("%d", MAXLINE);</a:t>
            </a:r>
            <a:r>
              <a:rPr lang="en-US" dirty="0"/>
              <a:t>		</a:t>
            </a:r>
            <a:r>
              <a:rPr lang="en-US" i="1" dirty="0">
                <a:solidFill>
                  <a:srgbClr val="C00000"/>
                </a:solidFill>
              </a:rPr>
              <a:t>Compiler complains because of</a:t>
            </a:r>
            <a:r>
              <a:rPr lang="en-US" i="1" dirty="0"/>
              <a:t>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prog.c:2:20: error: expected ‘)’ before ‘;’ token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#define MAXLINE 100;</a:t>
            </a:r>
          </a:p>
        </p:txBody>
      </p:sp>
    </p:spTree>
    <p:extLst>
      <p:ext uri="{BB962C8B-B14F-4D97-AF65-F5344CB8AC3E}">
        <p14:creationId xmlns:p14="http://schemas.microsoft.com/office/powerpoint/2010/main" val="266665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1DEC1-C08E-4BD7-A8C8-22F7947A6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Errors – Syntax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F7C8F-20EA-4FA2-8160-6F65B8F28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More often than not, the Syntax Error you'll get is going to be of the form: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expected X before 'Y' token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 are placeholders for other tokens like Parenthesis, Braces, Semicolons, or even entire expressions or variable names.</a:t>
            </a:r>
          </a:p>
          <a:p>
            <a:r>
              <a:rPr lang="en-US" dirty="0"/>
              <a:t>This type of error is often associated with a missing semicolon, which results in the C compiler reading parts of the next line of code.</a:t>
            </a:r>
            <a:endParaRPr lang="en-US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 = 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prog.c:6:5: error: expected ',' or ';' before 'a'</a:t>
            </a:r>
          </a:p>
          <a:p>
            <a:r>
              <a:rPr lang="en-US" dirty="0">
                <a:cs typeface="Courier New" panose="02070309020205020404" pitchFamily="49" charset="0"/>
              </a:rPr>
              <a:t>It simply means "for this code to be compile-able,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>
                <a:cs typeface="Courier New" panose="02070309020205020404" pitchFamily="49" charset="0"/>
              </a:rPr>
              <a:t> must come before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>
                <a:cs typeface="Courier New" panose="02070309020205020404" pitchFamily="49" charset="0"/>
              </a:rPr>
              <a:t>."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517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433FF-12CC-43E1-8983-18C9F8620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 Errors – Semantic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779B2-08E1-416B-B953-8E74C7BD8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semantic error is a type of error in which, for the most part, you've written correct pieces of C code, but the combination of them makes no sense.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a + b</a:t>
            </a:r>
            <a:r>
              <a:rPr lang="en-US" dirty="0"/>
              <a:t> is a valid C expression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 + d</a:t>
            </a:r>
            <a:r>
              <a:rPr lang="en-US" dirty="0"/>
              <a:t> is a valid C expression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 + b = c + d</a:t>
            </a:r>
            <a:r>
              <a:rPr lang="en-US" dirty="0"/>
              <a:t> is not a valid C statement</a:t>
            </a:r>
          </a:p>
          <a:p>
            <a:r>
              <a:rPr lang="en-US" dirty="0"/>
              <a:t>For these types of errors, you'll get a number of cryptic responses from the compiler.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prog.c:6:11: error: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lvalue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required as left operand of assignment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a + b = c + d;</a:t>
            </a:r>
          </a:p>
          <a:p>
            <a:r>
              <a:rPr lang="en-US" dirty="0"/>
              <a:t>This one states that the left side of an assignment statement must be a location to store the value on the right.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314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0FBE7-6D46-4BD9-9D88-4A7CC61D1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B7496-2C74-408B-A8D5-ECDF554C4F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Runtime errors are issues with the program which are not apparent to the compiler and won't be noticed until the program runs.</a:t>
            </a:r>
          </a:p>
          <a:p>
            <a:r>
              <a:rPr lang="en-US" dirty="0"/>
              <a:t>Runtime errors usually result in the entire program crashing because it is impossible to continue after reaching such an error.</a:t>
            </a:r>
          </a:p>
          <a:p>
            <a:pPr lvl="1"/>
            <a:r>
              <a:rPr lang="en-US" dirty="0"/>
              <a:t>"I was asked to divide by 0 and use the result for the rest of the program."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0, b = 1/a;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Floating point exception (core dumped)</a:t>
            </a:r>
          </a:p>
          <a:p>
            <a:r>
              <a:rPr lang="en-US" dirty="0"/>
              <a:t>These errors will not tell you where in the code they were encountered.</a:t>
            </a:r>
          </a:p>
          <a:p>
            <a:pPr lvl="1"/>
            <a:r>
              <a:rPr lang="en-US" dirty="0"/>
              <a:t>They may not even happen all the time.</a:t>
            </a:r>
          </a:p>
        </p:txBody>
      </p:sp>
    </p:spTree>
    <p:extLst>
      <p:ext uri="{BB962C8B-B14F-4D97-AF65-F5344CB8AC3E}">
        <p14:creationId xmlns:p14="http://schemas.microsoft.com/office/powerpoint/2010/main" val="377688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E5EC7-DD61-4B3E-A3E7-4E522C071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Runtime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03A55-6BF7-4142-9218-A47095C076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runtime error you're more likely to deal with is the Segmentation Fault.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Segmentation fault (core dumped)</a:t>
            </a:r>
            <a:endParaRPr lang="en-US" dirty="0"/>
          </a:p>
          <a:p>
            <a:r>
              <a:rPr lang="en-US" dirty="0"/>
              <a:t>Segmentation faults indicate memory access to addresses that do not belong to you.</a:t>
            </a:r>
          </a:p>
          <a:p>
            <a:pPr lvl="1"/>
            <a:r>
              <a:rPr lang="en-US" dirty="0"/>
              <a:t>Very likely, you've accessed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address without checking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</a:p>
          <a:p>
            <a:r>
              <a:rPr lang="en-US" dirty="0"/>
              <a:t>The solution to these is to make sure that any array code you've written receives an actual buffer and stays entirely within the length of that buffer.</a:t>
            </a:r>
          </a:p>
          <a:p>
            <a:r>
              <a:rPr lang="en-US" dirty="0"/>
              <a:t>Also, make sure that any file operations succeed by checking for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 address.</a:t>
            </a:r>
          </a:p>
        </p:txBody>
      </p:sp>
    </p:spTree>
    <p:extLst>
      <p:ext uri="{BB962C8B-B14F-4D97-AF65-F5344CB8AC3E}">
        <p14:creationId xmlns:p14="http://schemas.microsoft.com/office/powerpoint/2010/main" val="1255782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</TotalTime>
  <Words>1036</Words>
  <Application>Microsoft Office PowerPoint</Application>
  <PresentationFormat>Widescreen</PresentationFormat>
  <Paragraphs>162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Courier New</vt:lpstr>
      <vt:lpstr>Times New Roman</vt:lpstr>
      <vt:lpstr>Wingdings</vt:lpstr>
      <vt:lpstr>Office Theme</vt:lpstr>
      <vt:lpstr>CS 240 – Lecture 10</vt:lpstr>
      <vt:lpstr>Troubleshooting Broken Code – In C</vt:lpstr>
      <vt:lpstr>Preprocessor Errors – Syntax Errors</vt:lpstr>
      <vt:lpstr>Preprocessor Errors – Syntax Errors</vt:lpstr>
      <vt:lpstr>Preprocessor Errors – Invisible Syntax Errors</vt:lpstr>
      <vt:lpstr>Compilation Errors – Syntax Errors</vt:lpstr>
      <vt:lpstr>Compilation Errors – Semantic Errors</vt:lpstr>
      <vt:lpstr>Runtime Errors</vt:lpstr>
      <vt:lpstr>Runtime Errors</vt:lpstr>
      <vt:lpstr>Logic Errors</vt:lpstr>
      <vt:lpstr>Debugging – My Code Won't Work and Now I Know Why</vt:lpstr>
      <vt:lpstr>Debugger – gdb utility</vt:lpstr>
      <vt:lpstr>Debugger – Attaching gdb to a Program</vt:lpstr>
      <vt:lpstr>Debugger – Setting Breakpoints in gdb</vt:lpstr>
      <vt:lpstr>Debugger – Stepping with gdb</vt:lpstr>
      <vt:lpstr>Debugger – Listing lines of code around you</vt:lpstr>
      <vt:lpstr>Debugger – Checking the variables in gdb</vt:lpstr>
      <vt:lpstr>Debugger – Displaying local variables in gdb</vt:lpstr>
      <vt:lpstr>Debugger – Modifying Variables in gdb</vt:lpstr>
      <vt:lpstr>Debugger – Continuing and Leaving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6</dc:title>
  <dc:creator>Kevin Amaral</dc:creator>
  <cp:lastModifiedBy>Kevin Amaral</cp:lastModifiedBy>
  <cp:revision>83</cp:revision>
  <dcterms:created xsi:type="dcterms:W3CDTF">2018-02-13T17:54:08Z</dcterms:created>
  <dcterms:modified xsi:type="dcterms:W3CDTF">2018-02-27T20:55:18Z</dcterms:modified>
</cp:coreProperties>
</file>