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mb.edu/~kamaral/cs240/gdb-refcard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Common C Programming Errors, GDB Debugging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18E2-9E2A-49F2-9657-0C918D27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2BD1C-BC28-4E96-90C8-DA3B3068B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Logic errors are the most prevalent of all errors.</a:t>
            </a:r>
          </a:p>
          <a:p>
            <a:r>
              <a:rPr lang="en-US" dirty="0"/>
              <a:t>Like runtime errors, they are not apparent to the compiler at compile time.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average = a + b / 2;		</a:t>
            </a:r>
            <a:r>
              <a:rPr lang="en-US" i="1" dirty="0">
                <a:cs typeface="Courier New" panose="02070309020205020404" pitchFamily="49" charset="0"/>
              </a:rPr>
              <a:t>only divides b</a:t>
            </a:r>
          </a:p>
          <a:p>
            <a:r>
              <a:rPr lang="en-US" dirty="0"/>
              <a:t>Logic errors are a mistake in the program which leads it to produce incorrect results or behave otherwise incorrectly, but do not in-and-of themselves cause a crash.</a:t>
            </a:r>
          </a:p>
          <a:p>
            <a:r>
              <a:rPr lang="en-US" dirty="0"/>
              <a:t>The only solution to logic errors is to fix the mistake in your logical thinking and make sure that your code matches exactly what you want the program to do.</a:t>
            </a:r>
          </a:p>
          <a:p>
            <a:r>
              <a:rPr lang="en-US" dirty="0"/>
              <a:t>Finding them yourself requires patience and careful reading of your code.</a:t>
            </a:r>
          </a:p>
        </p:txBody>
      </p:sp>
    </p:spTree>
    <p:extLst>
      <p:ext uri="{BB962C8B-B14F-4D97-AF65-F5344CB8AC3E}">
        <p14:creationId xmlns:p14="http://schemas.microsoft.com/office/powerpoint/2010/main" val="381325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6150E-E8DD-42CF-8F55-A3875CB2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– My Code Won't Work and Now I Know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3494-F8B9-4076-8A1F-97C64B78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5556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Debugging is the process of efficiently detecting errors, figuring out their effects on the program, and replacing those errors with working code.</a:t>
            </a:r>
          </a:p>
          <a:p>
            <a:r>
              <a:rPr lang="en-US" dirty="0"/>
              <a:t>On the right, a famous pair of quotes spreading across the internet programming communities.</a:t>
            </a:r>
          </a:p>
          <a:p>
            <a:r>
              <a:rPr lang="en-US" dirty="0"/>
              <a:t>There are tools which allow you to go step-by-step through the execution of a program called debuggers.</a:t>
            </a:r>
          </a:p>
          <a:p>
            <a:r>
              <a:rPr lang="en-US" dirty="0"/>
              <a:t>If you actually put in the effort to use one, you'll be able to say "I know why my code does/doesn't work."</a:t>
            </a:r>
          </a:p>
        </p:txBody>
      </p:sp>
      <p:pic>
        <p:nvPicPr>
          <p:cNvPr id="1026" name="Picture 2" descr="Image result for my code works and i don't know why">
            <a:extLst>
              <a:ext uri="{FF2B5EF4-FFF2-40B4-BE49-F238E27FC236}">
                <a16:creationId xmlns:a16="http://schemas.microsoft.com/office/drawing/2014/main" id="{20D7B5B8-DC5C-46F5-A6A0-F7B08586F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274" y="1825625"/>
            <a:ext cx="2867526" cy="43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7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865-CDF7-4C40-9A62-C73B99A6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47C00-3381-4157-B756-32B9CEBA4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utility is a debugger for C programs available on the Unix system.</a:t>
            </a:r>
          </a:p>
          <a:p>
            <a:r>
              <a:rPr lang="en-US" dirty="0"/>
              <a:t>However, to use it with your program, it must specifically be compiled with debugging information included.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–o program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–g</a:t>
            </a:r>
            <a:r>
              <a:rPr lang="en-US" dirty="0"/>
              <a:t> flag indicates that the program should include in it's binary executable the names of functions, variables, and lines of code that constitute it.</a:t>
            </a:r>
          </a:p>
          <a:p>
            <a:r>
              <a:rPr lang="en-US" dirty="0" err="1"/>
              <a:t>Cheatsheet</a:t>
            </a:r>
            <a:r>
              <a:rPr lang="en-US" dirty="0"/>
              <a:t>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to have out while you're using it.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https://www.cs.umb.edu/~kamaral/cs240/gdb-refcard.pdf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7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09D2-B153-40C0-9E85-1B38BDBF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Attaching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to a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2F373-4A15-4655-8DF4-31CAFBB0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use the debugger to go through the program, it needs to be attached to the program.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prog</a:t>
            </a:r>
          </a:p>
          <a:p>
            <a:r>
              <a:rPr lang="en-US" dirty="0"/>
              <a:t>This will attach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to the program and it will be waiting for you to issue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commands.</a:t>
            </a:r>
          </a:p>
          <a:p>
            <a:r>
              <a:rPr lang="en-US" dirty="0"/>
              <a:t>To get the program to run normally at this point, you can type the following into the prompt.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run		</a:t>
            </a:r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cs typeface="Courier New" panose="02070309020205020404" pitchFamily="49" charset="0"/>
              </a:rPr>
              <a:t>" prompt should be there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can also issue I/O redirections from here.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run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6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9B7C-4615-48A8-BDC7-C188CFF6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Setting Breakpoints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443F-34DF-42F7-924C-104A55A2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Breakpoints are places in the code where the </a:t>
            </a:r>
            <a:r>
              <a:rPr lang="en-US" dirty="0" err="1"/>
              <a:t>gdb</a:t>
            </a:r>
            <a:r>
              <a:rPr lang="en-US" dirty="0"/>
              <a:t> debugger is told to stop execution and wait for commands.</a:t>
            </a:r>
          </a:p>
          <a:p>
            <a:r>
              <a:rPr lang="en-US" dirty="0"/>
              <a:t>Without breakpoints,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debugger would run without stopping until it hit all the errors you were trying to find.</a:t>
            </a:r>
          </a:p>
          <a:p>
            <a:r>
              <a:rPr lang="en-US" dirty="0"/>
              <a:t>To set a breakpoint at the beginning of a function, you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with the function's name: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break main</a:t>
            </a:r>
          </a:p>
          <a:p>
            <a:r>
              <a:rPr lang="en-US" dirty="0"/>
              <a:t>With this, the debugger will run the program up to the beginning of the main function and wait for you to give additional commands.</a:t>
            </a:r>
          </a:p>
          <a:p>
            <a:r>
              <a:rPr lang="en-US" dirty="0"/>
              <a:t>You can also give breakpoints by line number and delete breakpoints by index (breakpoints are numbered starting from 1).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break 4		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delete 1</a:t>
            </a:r>
          </a:p>
        </p:txBody>
      </p:sp>
    </p:spTree>
    <p:extLst>
      <p:ext uri="{BB962C8B-B14F-4D97-AF65-F5344CB8AC3E}">
        <p14:creationId xmlns:p14="http://schemas.microsoft.com/office/powerpoint/2010/main" val="413435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19FCB-E985-4BCA-8CD0-B3928E12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Stepping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7BBC7-F5A5-4E92-8241-43AE3F5EE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you've reached a breakpoint, your screen should look something like this: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Breakpoint 1, main () at prog.c:4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4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 = 0;</a:t>
            </a:r>
          </a:p>
          <a:p>
            <a:r>
              <a:rPr lang="en-US" dirty="0"/>
              <a:t>To execute this line of code and move to the next line,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step				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step 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5	a = a + 1;			</a:t>
            </a:r>
            <a:r>
              <a:rPr lang="pt-B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6	a = a / (a - 1);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can also step a number of lines 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 n</a:t>
            </a:r>
          </a:p>
          <a:p>
            <a:r>
              <a:rPr lang="en-US" dirty="0">
                <a:cs typeface="Courier New" panose="02070309020205020404" pitchFamily="49" charset="0"/>
              </a:rPr>
              <a:t>Also, at any point you can add more breakpoints with the break </a:t>
            </a:r>
          </a:p>
        </p:txBody>
      </p:sp>
    </p:spTree>
    <p:extLst>
      <p:ext uri="{BB962C8B-B14F-4D97-AF65-F5344CB8AC3E}">
        <p14:creationId xmlns:p14="http://schemas.microsoft.com/office/powerpoint/2010/main" val="4201657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4034-7CA3-4E52-98D1-F4412AC8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Listing lines of code around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6668-B258-470D-ACCC-CB3414D70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list command will display the lines surrounding the current position in the execution.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 list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1       #include &lt;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3       void main() 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4   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a, b, c, d = 10;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5           a = 1;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6           b = 4;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7           c = 7;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8   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("%d", a);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9       }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dirty="0"/>
              <a:t>This will always show 10 lines by default.</a:t>
            </a:r>
          </a:p>
        </p:txBody>
      </p:sp>
    </p:spTree>
    <p:extLst>
      <p:ext uri="{BB962C8B-B14F-4D97-AF65-F5344CB8AC3E}">
        <p14:creationId xmlns:p14="http://schemas.microsoft.com/office/powerpoint/2010/main" val="54492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C21E-15C0-41E1-A0E0-BDDA9A85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Checking the variables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ADFFA-7F80-4B47-B7C1-910B7E5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command allows us to check the value of variables at the current point in execution.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6	a = a / (a - 1);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(gdb) print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$1 = 1</a:t>
            </a:r>
          </a:p>
          <a:p>
            <a:r>
              <a:rPr lang="en-US" dirty="0"/>
              <a:t>The print command may default to numeric printing.</a:t>
            </a:r>
          </a:p>
          <a:p>
            <a:r>
              <a:rPr lang="en-US" dirty="0"/>
              <a:t>To get character or hex output, use the following (respectively):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(gdb) print /c a		(gdb) print /x 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$1 = '\001'			$1 = 0x1</a:t>
            </a:r>
          </a:p>
        </p:txBody>
      </p:sp>
    </p:spTree>
    <p:extLst>
      <p:ext uri="{BB962C8B-B14F-4D97-AF65-F5344CB8AC3E}">
        <p14:creationId xmlns:p14="http://schemas.microsoft.com/office/powerpoint/2010/main" val="208804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E0F61-CF1D-4590-A409-0D13C797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Displaying local variables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0480-68BB-4B4F-AD34-FDC0B306C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display all local variables,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info locals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info locals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32767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 = 10</a:t>
            </a:r>
          </a:p>
          <a:p>
            <a:r>
              <a:rPr lang="en-US" dirty="0"/>
              <a:t>For all global and local variables,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info variables</a:t>
            </a:r>
            <a:r>
              <a:rPr lang="en-US" dirty="0"/>
              <a:t> command.</a:t>
            </a:r>
          </a:p>
          <a:p>
            <a:pPr lvl="1"/>
            <a:r>
              <a:rPr lang="en-US" dirty="0"/>
              <a:t>For larger projects, this will list too many variables you probably don't care about.</a:t>
            </a:r>
          </a:p>
        </p:txBody>
      </p:sp>
    </p:spTree>
    <p:extLst>
      <p:ext uri="{BB962C8B-B14F-4D97-AF65-F5344CB8AC3E}">
        <p14:creationId xmlns:p14="http://schemas.microsoft.com/office/powerpoint/2010/main" val="317527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892E-F181-4506-A09A-573E2569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Modifying Variables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4F5DC-BE1E-4BF7-A5A5-707BE98BB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Sometimes, you'll want to make minor changes once you've found an issue to test for another problem. </a:t>
            </a:r>
          </a:p>
          <a:p>
            <a:r>
              <a:rPr lang="en-US" dirty="0"/>
              <a:t>Without rerunning your code, you can change variables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variable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set variable b = 10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info locals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32767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 = 10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 = 10</a:t>
            </a:r>
          </a:p>
        </p:txBody>
      </p:sp>
    </p:spTree>
    <p:extLst>
      <p:ext uri="{BB962C8B-B14F-4D97-AF65-F5344CB8AC3E}">
        <p14:creationId xmlns:p14="http://schemas.microsoft.com/office/powerpoint/2010/main" val="366417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5104-59F7-4EAD-B347-371D4D84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Broken Code –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6CD33-60AC-4496-9650-FCC578AA4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number of differences between the Coding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Running cycle of C and languages like Python.</a:t>
            </a:r>
          </a:p>
          <a:p>
            <a:r>
              <a:rPr lang="en-US" dirty="0"/>
              <a:t>The a C program goes through the following stages before it is a proper executable.</a:t>
            </a:r>
          </a:p>
          <a:p>
            <a:pPr lvl="1"/>
            <a:r>
              <a:rPr lang="en-US" dirty="0"/>
              <a:t>Source Code</a:t>
            </a:r>
          </a:p>
          <a:p>
            <a:pPr lvl="1"/>
            <a:r>
              <a:rPr lang="en-US" dirty="0"/>
              <a:t>Preprocessor/</a:t>
            </a:r>
            <a:r>
              <a:rPr lang="en-US" dirty="0" err="1"/>
              <a:t>Precompiler</a:t>
            </a:r>
            <a:endParaRPr lang="en-US" dirty="0"/>
          </a:p>
          <a:p>
            <a:pPr lvl="1"/>
            <a:r>
              <a:rPr lang="en-US" dirty="0"/>
              <a:t>Compilation</a:t>
            </a:r>
          </a:p>
          <a:p>
            <a:pPr lvl="1"/>
            <a:r>
              <a:rPr lang="en-US" dirty="0"/>
              <a:t>Linking</a:t>
            </a:r>
          </a:p>
          <a:p>
            <a:r>
              <a:rPr lang="en-US" dirty="0"/>
              <a:t>An error in your code can belong to any one of these stages in the process.</a:t>
            </a:r>
          </a:p>
        </p:txBody>
      </p:sp>
    </p:spTree>
    <p:extLst>
      <p:ext uri="{BB962C8B-B14F-4D97-AF65-F5344CB8AC3E}">
        <p14:creationId xmlns:p14="http://schemas.microsoft.com/office/powerpoint/2010/main" val="3867486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A12-B4D6-4363-905D-E3904993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– Continuing and 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BD3DB-5E37-4AA5-9CD6-B82EF736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you've solved a problem at a specific location, it's often worth letting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debugger continue until it hits another breakpoint.</a:t>
            </a:r>
          </a:p>
          <a:p>
            <a:pPr lvl="1"/>
            <a:r>
              <a:rPr lang="en-US" dirty="0"/>
              <a:t>As opposed to hitting the step command until you're dizzy.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command does just that and makes the program continue running until it hits another breakpoint.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continue</a:t>
            </a:r>
          </a:p>
          <a:p>
            <a:r>
              <a:rPr lang="en-US" dirty="0"/>
              <a:t>To leave the debugger,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quit</a:t>
            </a:r>
          </a:p>
        </p:txBody>
      </p:sp>
    </p:spTree>
    <p:extLst>
      <p:ext uri="{BB962C8B-B14F-4D97-AF65-F5344CB8AC3E}">
        <p14:creationId xmlns:p14="http://schemas.microsoft.com/office/powerpoint/2010/main" val="1604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F652-539B-4D00-AAE9-0B0EC162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Errors – 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C6AF-D676-45D0-8465-F5E845CDD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Often times, these will be self explanatory.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hello.c: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error: invalid preprocessing directive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incdude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incdude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Above we have an example of error output from the compiler when we try to compile hello world.</a:t>
            </a:r>
          </a:p>
          <a:p>
            <a:pPr lvl="1"/>
            <a:r>
              <a:rPr lang="en-US" dirty="0"/>
              <a:t>As you can see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is spelled incorrectly.</a:t>
            </a:r>
          </a:p>
          <a:p>
            <a:r>
              <a:rPr lang="en-US" dirty="0"/>
              <a:t>The compiler does its best to tell us where the error is and what is wrong, but it's not perfect.</a:t>
            </a:r>
          </a:p>
          <a:p>
            <a:pPr lvl="1"/>
            <a:r>
              <a:rPr lang="en-US" dirty="0"/>
              <a:t>"On line </a:t>
            </a:r>
            <a:r>
              <a:rPr lang="en-US" b="1" dirty="0">
                <a:solidFill>
                  <a:srgbClr val="C00000"/>
                </a:solidFill>
              </a:rPr>
              <a:t>1</a:t>
            </a:r>
            <a:r>
              <a:rPr lang="en-US" dirty="0"/>
              <a:t>, starting at character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/>
              <a:t>, I found something invalid."</a:t>
            </a:r>
          </a:p>
          <a:p>
            <a:r>
              <a:rPr lang="en-US" dirty="0"/>
              <a:t>Compilers aren't smart enough to say "You spelled include wrong."</a:t>
            </a:r>
          </a:p>
        </p:txBody>
      </p:sp>
    </p:spTree>
    <p:extLst>
      <p:ext uri="{BB962C8B-B14F-4D97-AF65-F5344CB8AC3E}">
        <p14:creationId xmlns:p14="http://schemas.microsoft.com/office/powerpoint/2010/main" val="31496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F5AE-1328-4D9C-976A-0D265AFB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Errors – 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4822-F5EB-4A0F-BF31-3C68B3D4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607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hello.c:1:20: warning: extra tokens at end of #include directive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#include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Above, we have extra things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directive that aren't understood by the specification.</a:t>
            </a:r>
          </a:p>
          <a:p>
            <a:r>
              <a:rPr lang="en-US" dirty="0"/>
              <a:t>While this may make sense to us, the compiler only understands the C language specification.</a:t>
            </a:r>
          </a:p>
          <a:p>
            <a:r>
              <a:rPr lang="en-US" dirty="0"/>
              <a:t>The language "extra tokens", if found anywhere, means the line is wrong because you have written extra content where it doesn't belong.</a:t>
            </a:r>
          </a:p>
          <a:p>
            <a:r>
              <a:rPr lang="en-US" dirty="0"/>
              <a:t>Likewise, "expects" means something is missing when it shouldn't be.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hello.c:1:10: error: #include expects "FILENAME" or &lt;FILENAME&gt;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#include </a:t>
            </a:r>
          </a:p>
        </p:txBody>
      </p:sp>
    </p:spTree>
    <p:extLst>
      <p:ext uri="{BB962C8B-B14F-4D97-AF65-F5344CB8AC3E}">
        <p14:creationId xmlns:p14="http://schemas.microsoft.com/office/powerpoint/2010/main" val="255143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D8FB-0669-4121-B7D0-7C7B9626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Errors – Invisible 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2493-3E22-44D2-9C87-02F4CC98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some syntax mistakes in your code which do not raise any flags for the compiler.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MAXLINE 100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Above, we have the symbolic constant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MAXLINE</a:t>
            </a:r>
            <a:r>
              <a:rPr lang="en-US" dirty="0"/>
              <a:t> which is a replacement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It's not until you try to use it in code where it would cause a crash that the compiler complains.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MAXLINE;	</a:t>
            </a:r>
            <a:r>
              <a:rPr lang="en-US" dirty="0"/>
              <a:t>		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Compiler is actually fine with this.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("%d", MAXLINE);</a:t>
            </a:r>
            <a:r>
              <a:rPr lang="en-US" dirty="0"/>
              <a:t>		</a:t>
            </a:r>
            <a:r>
              <a:rPr lang="en-US" i="1" dirty="0">
                <a:solidFill>
                  <a:srgbClr val="C00000"/>
                </a:solidFill>
              </a:rPr>
              <a:t>Compiler complains because of</a:t>
            </a:r>
            <a:r>
              <a:rPr lang="en-US" i="1" dirty="0"/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prog.c:2:20: error: expected ‘)’ before ‘;’ token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#define MAXLINE 100;</a:t>
            </a:r>
          </a:p>
        </p:txBody>
      </p:sp>
    </p:spTree>
    <p:extLst>
      <p:ext uri="{BB962C8B-B14F-4D97-AF65-F5344CB8AC3E}">
        <p14:creationId xmlns:p14="http://schemas.microsoft.com/office/powerpoint/2010/main" val="26666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DEC1-C08E-4BD7-A8C8-22F7947A6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Errors – 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7C8F-20EA-4FA2-8160-6F65B8F28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More often than not, the Syntax Error you'll get is going to be of the form: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expected X before 'Y' token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are placeholders for other tokens like Parenthesis, Braces, Semicolons, or even entire expressions or variable names.</a:t>
            </a:r>
          </a:p>
          <a:p>
            <a:r>
              <a:rPr lang="en-US" dirty="0"/>
              <a:t>This type of error is often associated with a missing semicolon, which results in the C compiler reading parts of the next line of code.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prog.c:6:5: error: expected ',' or ';' before 'a'</a:t>
            </a:r>
          </a:p>
          <a:p>
            <a:r>
              <a:rPr lang="en-US" dirty="0">
                <a:cs typeface="Courier New" panose="02070309020205020404" pitchFamily="49" charset="0"/>
              </a:rPr>
              <a:t>It simply means "for this code to be compile-able,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must come 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ourier New" panose="02070309020205020404" pitchFamily="49" charset="0"/>
              </a:rPr>
              <a:t>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1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33FF-12CC-43E1-8983-18C9F862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Errors – Semantic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779B2-08E1-416B-B953-8E74C7BD8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semantic error is a type of error in which, for the most part, you've written correct pieces of C code, but the combination of them makes no sense.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+ b</a:t>
            </a:r>
            <a:r>
              <a:rPr lang="en-US" dirty="0"/>
              <a:t> is a valid C expression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 + d</a:t>
            </a:r>
            <a:r>
              <a:rPr lang="en-US" dirty="0"/>
              <a:t> is a valid C expression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+ b = c + d</a:t>
            </a:r>
            <a:r>
              <a:rPr lang="en-US" dirty="0"/>
              <a:t> is not a valid C statement</a:t>
            </a:r>
          </a:p>
          <a:p>
            <a:r>
              <a:rPr lang="en-US" dirty="0"/>
              <a:t>For these types of errors, you'll get a number of cryptic responses from the compiler.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prog.c:6:11: error: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required as left operand of assignment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a + b = c + d;</a:t>
            </a:r>
          </a:p>
          <a:p>
            <a:r>
              <a:rPr lang="en-US" dirty="0"/>
              <a:t>This one states that the left side of an assignment statement must be a location to store the value on the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1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FBE7-6D46-4BD9-9D88-4A7CC61D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B7496-2C74-408B-A8D5-ECDF554C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Runtime errors are issues with the program which are not apparent to the compiler and won't be noticed until the program runs.</a:t>
            </a:r>
          </a:p>
          <a:p>
            <a:r>
              <a:rPr lang="en-US" dirty="0"/>
              <a:t>Runtime errors usually result in the entire program crashing because it is impossible to continue after reaching such an error.</a:t>
            </a:r>
          </a:p>
          <a:p>
            <a:pPr lvl="1"/>
            <a:r>
              <a:rPr lang="en-US" dirty="0"/>
              <a:t>"I was asked to divide by 0 and use the result for the rest of the program."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0, b = 1/a;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Floating point exception (core dumped)</a:t>
            </a:r>
          </a:p>
          <a:p>
            <a:r>
              <a:rPr lang="en-US" dirty="0"/>
              <a:t>These errors will not tell you where in the code they were encountered.</a:t>
            </a:r>
          </a:p>
          <a:p>
            <a:pPr lvl="1"/>
            <a:r>
              <a:rPr lang="en-US" dirty="0"/>
              <a:t>They may not even happen all the time.</a:t>
            </a:r>
          </a:p>
        </p:txBody>
      </p:sp>
    </p:spTree>
    <p:extLst>
      <p:ext uri="{BB962C8B-B14F-4D97-AF65-F5344CB8AC3E}">
        <p14:creationId xmlns:p14="http://schemas.microsoft.com/office/powerpoint/2010/main" val="37768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5EC7-DD61-4B3E-A3E7-4E522C07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3A55-6BF7-4142-9218-A47095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runtime error you're more likely to deal with is the Segmentation Fault.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Segmentation fault (core dumped)</a:t>
            </a:r>
            <a:endParaRPr lang="en-US" dirty="0"/>
          </a:p>
          <a:p>
            <a:r>
              <a:rPr lang="en-US" dirty="0"/>
              <a:t>Segmentation faults indicate memory access to addresses that do not belong to you.</a:t>
            </a:r>
          </a:p>
          <a:p>
            <a:pPr lvl="1"/>
            <a:r>
              <a:rPr lang="en-US" dirty="0"/>
              <a:t>Very likely, you've accessed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address without checking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/>
              <a:t>The solution to these is to make sure that any array code you've written receives an actual buffer and stays entirely within the length of that buffer.</a:t>
            </a:r>
          </a:p>
          <a:p>
            <a:r>
              <a:rPr lang="en-US" dirty="0"/>
              <a:t>Also, make sure that any file operations succeed by checking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address.</a:t>
            </a:r>
          </a:p>
        </p:txBody>
      </p:sp>
    </p:spTree>
    <p:extLst>
      <p:ext uri="{BB962C8B-B14F-4D97-AF65-F5344CB8AC3E}">
        <p14:creationId xmlns:p14="http://schemas.microsoft.com/office/powerpoint/2010/main" val="125578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1036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CS 240 – Lecture 10</vt:lpstr>
      <vt:lpstr>Troubleshooting Broken Code – In C</vt:lpstr>
      <vt:lpstr>Preprocessor Errors – Syntax Errors</vt:lpstr>
      <vt:lpstr>Preprocessor Errors – Syntax Errors</vt:lpstr>
      <vt:lpstr>Preprocessor Errors – Invisible Syntax Errors</vt:lpstr>
      <vt:lpstr>Compilation Errors – Syntax Errors</vt:lpstr>
      <vt:lpstr>Compilation Errors – Semantic Errors</vt:lpstr>
      <vt:lpstr>Runtime Errors</vt:lpstr>
      <vt:lpstr>Runtime Errors</vt:lpstr>
      <vt:lpstr>Logic Errors</vt:lpstr>
      <vt:lpstr>Debugging – My Code Won't Work and Now I Know Why</vt:lpstr>
      <vt:lpstr>Debugger – gdb utility</vt:lpstr>
      <vt:lpstr>Debugger – Attaching gdb to a Program</vt:lpstr>
      <vt:lpstr>Debugger – Setting Breakpoints in gdb</vt:lpstr>
      <vt:lpstr>Debugger – Stepping with gdb</vt:lpstr>
      <vt:lpstr>Debugger – Listing lines of code around you</vt:lpstr>
      <vt:lpstr>Debugger – Checking the variables in gdb</vt:lpstr>
      <vt:lpstr>Debugger – Displaying local variables in gdb</vt:lpstr>
      <vt:lpstr>Debugger – Modifying Variables in gdb</vt:lpstr>
      <vt:lpstr>Debugger – Continuing and Leaving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83</cp:revision>
  <dcterms:created xsi:type="dcterms:W3CDTF">2018-02-13T17:54:08Z</dcterms:created>
  <dcterms:modified xsi:type="dcterms:W3CDTF">2018-02-27T20:55:18Z</dcterms:modified>
</cp:coreProperties>
</file>