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4E96B-9919-415C-9F75-D34A05C6A593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BE771A-3DC3-4E94-B61A-E7FD8E44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715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8FB2B-196F-4217-9F2D-78766F8F81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A5DAEF-48E1-40D9-B625-2495BBD30D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3DB8F-7BB2-4D48-9537-6EC82FCF6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490CF-6703-4D3C-AF58-1233E139D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032D8-4DDD-433B-AC5A-EE763981D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538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ACD3F-808A-4AE8-B9E6-CC154A54C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86BE6A-0AE7-4FEC-8A64-3038B49179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748D3-BE83-40AC-89D9-18347CA40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9192E-2CB6-432E-9F86-55A86D481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5ADFC-FD27-4986-8482-A7DFF3D90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97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6BDC03-89FB-4A58-98CB-C15E85339C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D23766-7E00-432F-8A72-9C15C9C1C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F5BC7-4E2D-421F-A51C-9FB23A48A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43636-7167-42F1-8F23-3BD395B77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9A0DD-8804-430F-B782-FC9627C29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24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C4ED8-DF31-4388-AFC4-331390242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C8597-C33B-4A05-A553-475AE9682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EB9BA-F605-4970-BBCC-0665F8C50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C93A9-5F40-43F2-BC38-BDCCF0CCF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2F793-32D0-48F1-81DD-0E421125B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14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32FB8-E216-4427-B972-2489FDAAC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7DD94C-D220-4793-A330-8C9E0867D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7A0C6-1683-4046-9284-63923A3D4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0BAD3-C145-4CBB-B1F9-B257AFF7D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1CE79-F3DA-480F-A20F-B8367CFC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95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03A2C-6BA7-4FBF-BD37-1A77A868A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DF81E-93B4-48C4-B7B9-67393781A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D4FD47-8863-4BE2-904E-13C74C3786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57C7C1-8D99-4AFE-9474-D4FE432E9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62F7CA-827A-4205-A39A-FA6EC2B70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C2E7D9-BC64-43D3-B222-20EA5DEE8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57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C24BE-A911-4251-B863-F38B70356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ACFECD-70D8-480C-A0D9-19B177B97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F7BF30-43D9-4351-9DF6-50D25A91A4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B1046B-E6EB-4880-B890-43C49D3E3E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5E9268-4E9A-4B38-AE66-19A0287F9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CB67D6-A3B9-4765-9C30-7B25FDFCB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F71B7D-D643-45AC-8C42-0600C59D9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0BA59A-3F36-4FC8-AF94-48E797252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5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28D6-CB21-4636-B86C-08E5633DA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806D21-C3F3-4FC8-8AD0-66C75BF63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49D5A3-80A4-4892-99A4-4B32C432E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677B00-F29B-4958-AC6E-6AC3288A2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13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BE2919-ADE1-4004-92B0-A21725ABC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DE3333-10AA-45D1-92C9-C73C84CBD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82A02C-A8F1-4560-B3FF-E1371E46B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69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E5A21-32FF-432D-837D-11C066296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2A8D7-D963-424B-B4A2-C8D6A6956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873E7-BDA1-43CB-9F83-A05125D0A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7B82E4-E344-4923-8125-EA29404DC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B354C0-9CBE-4FC0-B707-DAE170A98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4CCCD2-2264-4C64-866F-B0F45D2C9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007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88D5E-E4C8-43EE-A289-494244B98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034B32-57B2-44D0-8012-0783610F9E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4F462D-0D3C-41F7-95DB-E1F0C0F8A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1DC08A-C710-4597-A8F0-7E0F1A824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1A9AB-DDBA-4478-81F6-CF7EBBEAE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40193-6741-4A3A-9311-752BFBEAF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421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DCCD6F-F548-4F15-9CAF-E0B20D58F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BDFA7C-2074-47ED-BEF2-8A5B159C0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8AE139-61FB-4286-B49E-25779FD752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D0797-4211-4EAC-87BB-30E526ADCD08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5DC04-1413-4FEF-A0E4-B23C4564CC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ED220-553F-4762-B020-8DA6F873C8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4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34711-4849-44FD-B947-EF6539837F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 240 – Lecture 12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8D8373-D991-4A14-A951-156CE136C6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cs typeface="Courier New" panose="02070309020205020404" pitchFamily="49" charset="0"/>
              </a:rPr>
              <a:t>Switch Statements, Do While, Break, Continue, </a:t>
            </a:r>
            <a:r>
              <a:rPr lang="en-US" dirty="0" err="1">
                <a:cs typeface="Courier New" panose="02070309020205020404" pitchFamily="49" charset="0"/>
              </a:rPr>
              <a:t>Goto</a:t>
            </a:r>
            <a:r>
              <a:rPr lang="en-US" dirty="0">
                <a:cs typeface="Courier New" panose="02070309020205020404" pitchFamily="49" charset="0"/>
              </a:rPr>
              <a:t>, Comma Operator</a:t>
            </a:r>
          </a:p>
        </p:txBody>
      </p:sp>
    </p:spTree>
    <p:extLst>
      <p:ext uri="{BB962C8B-B14F-4D97-AF65-F5344CB8AC3E}">
        <p14:creationId xmlns:p14="http://schemas.microsoft.com/office/powerpoint/2010/main" val="218984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D2002-3984-4FF4-874B-19B60E3C0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– comma operator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1B939-E071-4F62-AEB0-C630055BB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comma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dirty="0"/>
              <a:t>) operator allows a single expression to consist of multiple expressions and evaluate to a single value.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expression1, expression2, … 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expressionN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The comma expression takes the type and value of the last expression in the list.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(10), "Hello", 10;</a:t>
            </a:r>
          </a:p>
          <a:p>
            <a:r>
              <a:rPr lang="en-US" dirty="0"/>
              <a:t>As you can see above, there's no requirement that the expressions in the comma expression all have the same type.</a:t>
            </a:r>
          </a:p>
          <a:p>
            <a:r>
              <a:rPr lang="en-US" dirty="0"/>
              <a:t>Any side-effects that the expressions in the comma expression have will persist even if their values are not used.</a:t>
            </a:r>
          </a:p>
        </p:txBody>
      </p:sp>
    </p:spTree>
    <p:extLst>
      <p:ext uri="{BB962C8B-B14F-4D97-AF65-F5344CB8AC3E}">
        <p14:creationId xmlns:p14="http://schemas.microsoft.com/office/powerpoint/2010/main" val="273217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1E143-E731-42A9-92CB-B426206A3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– comma operator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90575-6953-4162-A30E-C0963CFBA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a, b;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(a=0,b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(buffer)-1; a &lt; b; a++,b--)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swap(&amp;buffer[a], &amp;buffer[b]);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cs typeface="Courier New" panose="02070309020205020404" pitchFamily="49" charset="0"/>
              </a:rPr>
              <a:t>Above we have code for a basic string reversal.</a:t>
            </a:r>
          </a:p>
          <a:p>
            <a:pPr marL="0" indent="0">
              <a:buNone/>
            </a:pPr>
            <a:r>
              <a:rPr lang="en-US" dirty="0">
                <a:cs typeface="Courier New" panose="02070309020205020404" pitchFamily="49" charset="0"/>
              </a:rPr>
              <a:t>Note the comma expressions for the initialization and the increment portions of the for-loop.</a:t>
            </a:r>
          </a:p>
          <a:p>
            <a:pPr marL="0" indent="0">
              <a:buNone/>
            </a:pPr>
            <a:r>
              <a:rPr lang="en-US" dirty="0">
                <a:cs typeface="Courier New" panose="02070309020205020404" pitchFamily="49" charset="0"/>
              </a:rPr>
              <a:t>Do </a:t>
            </a:r>
            <a:r>
              <a:rPr lang="en-US" i="1" dirty="0">
                <a:cs typeface="Courier New" panose="02070309020205020404" pitchFamily="49" charset="0"/>
              </a:rPr>
              <a:t>not</a:t>
            </a:r>
            <a:r>
              <a:rPr lang="en-US" dirty="0">
                <a:cs typeface="Courier New" panose="02070309020205020404" pitchFamily="49" charset="0"/>
              </a:rPr>
              <a:t> confuse the arguments for a function with a comma expression!</a:t>
            </a:r>
          </a:p>
        </p:txBody>
      </p:sp>
    </p:spTree>
    <p:extLst>
      <p:ext uri="{BB962C8B-B14F-4D97-AF65-F5344CB8AC3E}">
        <p14:creationId xmlns:p14="http://schemas.microsoft.com/office/powerpoint/2010/main" val="9896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C6AD9-EBFF-4A8E-B19F-3C34D8B4C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US" dirty="0"/>
              <a:t>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C2F5E-A89B-473D-9A8D-3E939A234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US" dirty="0"/>
              <a:t> statement is a type of control flow which takes a single value and uses that value to decide on which group of statements to execute.</a:t>
            </a:r>
          </a:p>
          <a:p>
            <a:r>
              <a:rPr lang="en-US" dirty="0"/>
              <a:t>Inside the block of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US" dirty="0"/>
              <a:t> statement, there are multiple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dirty="0"/>
              <a:t> labels to which the switch jumps based on it's condition value.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switch (n)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    case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doSomething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		break;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    default: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doSomethingElse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dirty="0"/>
              <a:t>There must be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default</a:t>
            </a:r>
            <a:r>
              <a:rPr lang="en-US" dirty="0"/>
              <a:t> case for every switch statement.</a:t>
            </a:r>
          </a:p>
          <a:p>
            <a:r>
              <a:rPr lang="en-US" dirty="0"/>
              <a:t>The inclusion of a break should happen at the end of each case otherwise the program will </a:t>
            </a:r>
            <a:r>
              <a:rPr lang="en-US" i="1" dirty="0"/>
              <a:t>fall through </a:t>
            </a:r>
            <a:r>
              <a:rPr lang="en-US" dirty="0"/>
              <a:t>into the following cases.</a:t>
            </a:r>
          </a:p>
          <a:p>
            <a:pPr lvl="1"/>
            <a:r>
              <a:rPr lang="en-US" dirty="0"/>
              <a:t>Sometimes, this is a valuable feature.</a:t>
            </a:r>
          </a:p>
        </p:txBody>
      </p:sp>
    </p:spTree>
    <p:extLst>
      <p:ext uri="{BB962C8B-B14F-4D97-AF65-F5344CB8AC3E}">
        <p14:creationId xmlns:p14="http://schemas.microsoft.com/office/powerpoint/2010/main" val="103845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2AF9D-0720-4D82-A884-0C4360CDD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US" dirty="0"/>
              <a:t>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82939-A59E-43FD-9871-8867120B0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ascii;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switch (n)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case 0: case 1: case 2: case 3: case 4: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case 5: case 6: case 7: case 8: case 9: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ascii = n + '0';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break;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case 10: case 11: case 12: case 13: case 14: case 15: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ascii = n + 'a' – 10;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break;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default: break;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cs typeface="Courier New" panose="02070309020205020404" pitchFamily="49" charset="0"/>
              </a:rPr>
              <a:t>This is some (overcomplicated) code for encoding a single number between 0 and 15 as a hexadecimal digit.</a:t>
            </a:r>
          </a:p>
        </p:txBody>
      </p:sp>
    </p:spTree>
    <p:extLst>
      <p:ext uri="{BB962C8B-B14F-4D97-AF65-F5344CB8AC3E}">
        <p14:creationId xmlns:p14="http://schemas.microsoft.com/office/powerpoint/2010/main" val="259845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DC0CA-66C4-473F-A856-29E5DC710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do-while</a:t>
            </a:r>
            <a:r>
              <a:rPr lang="en-US" dirty="0"/>
              <a:t> statement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80E9D-54A9-459C-BB31-5E9EDDB46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 while</a:t>
            </a:r>
            <a:r>
              <a:rPr lang="en-US" dirty="0"/>
              <a:t> statement is very similar to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 statement except for one major difference: the body of the loop always happens at least once.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/* gets done at least once */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} while (condition);</a:t>
            </a:r>
          </a:p>
          <a:p>
            <a:r>
              <a:rPr lang="en-US" dirty="0"/>
              <a:t>In software engineering, there's this concept of DRY (Don't Repeat Yourself).</a:t>
            </a:r>
          </a:p>
          <a:p>
            <a:pPr lvl="1"/>
            <a:r>
              <a:rPr lang="en-US" dirty="0"/>
              <a:t>By using a do while, instead of a while, you can implement Once-Or-More behavior without repeating yourself.</a:t>
            </a:r>
          </a:p>
        </p:txBody>
      </p:sp>
    </p:spTree>
    <p:extLst>
      <p:ext uri="{BB962C8B-B14F-4D97-AF65-F5344CB8AC3E}">
        <p14:creationId xmlns:p14="http://schemas.microsoft.com/office/powerpoint/2010/main" val="331011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ED926-D5A0-40E6-865C-F08BA6B3F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do-while</a:t>
            </a:r>
            <a:r>
              <a:rPr lang="en-US" dirty="0"/>
              <a:t>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BA71D-7542-47D9-93EB-2B531FC90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10;		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10;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 {				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doSomething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doSomething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			while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--))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 while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--));		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doSomething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			}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/>
              <a:t>See that in the second case, when you wanted Once-Or-More behavior, you needed to write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doSomething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r>
              <a:rPr lang="en-US" dirty="0"/>
              <a:t> more than once.</a:t>
            </a:r>
          </a:p>
          <a:p>
            <a:pPr marL="0" indent="0">
              <a:buNone/>
            </a:pPr>
            <a:r>
              <a:rPr lang="en-US" dirty="0"/>
              <a:t>It doesn't much matter in this example, but consider the case when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doSomething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r>
              <a:rPr lang="en-US" dirty="0"/>
              <a:t> is instead a larger block of multiple lines of code.</a:t>
            </a:r>
          </a:p>
        </p:txBody>
      </p:sp>
    </p:spTree>
    <p:extLst>
      <p:ext uri="{BB962C8B-B14F-4D97-AF65-F5344CB8AC3E}">
        <p14:creationId xmlns:p14="http://schemas.microsoft.com/office/powerpoint/2010/main" val="293212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16FFE-A7A5-4E5C-8BB0-CED4BF074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dirty="0">
                <a:cs typeface="Courier New" panose="02070309020205020404" pitchFamily="49" charset="0"/>
              </a:rPr>
              <a:t>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DEF8E-AE85-493C-8C3E-FFAF90E07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dirty="0"/>
              <a:t> statement indicates that the current control flow block should be left or </a:t>
            </a:r>
            <a:r>
              <a:rPr lang="en-US" i="1" dirty="0">
                <a:cs typeface="Courier New" panose="02070309020205020404" pitchFamily="49" charset="0"/>
              </a:rPr>
              <a:t>jumped out of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break;</a:t>
            </a:r>
            <a:endParaRPr lang="en-US" dirty="0"/>
          </a:p>
          <a:p>
            <a:r>
              <a:rPr lang="en-US" dirty="0"/>
              <a:t>When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dirty="0"/>
              <a:t> is executed, the program moves to the next instruction after the block.</a:t>
            </a:r>
          </a:p>
          <a:p>
            <a:pPr lvl="1"/>
            <a:r>
              <a:rPr lang="en-US" dirty="0"/>
              <a:t>If there are nested control-flow blocks, it only leaves the deepest one that it is in.</a:t>
            </a:r>
          </a:p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dirty="0"/>
              <a:t> statement will only exit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US" dirty="0"/>
              <a:t>,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  <a:r>
              <a:rPr lang="en-US" dirty="0"/>
              <a:t> statements.</a:t>
            </a:r>
          </a:p>
          <a:p>
            <a:pPr lvl="1"/>
            <a:r>
              <a:rPr lang="en-US" dirty="0"/>
              <a:t>We'll talk about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US" dirty="0"/>
              <a:t> statements shortly.</a:t>
            </a:r>
          </a:p>
        </p:txBody>
      </p:sp>
    </p:spTree>
    <p:extLst>
      <p:ext uri="{BB962C8B-B14F-4D97-AF65-F5344CB8AC3E}">
        <p14:creationId xmlns:p14="http://schemas.microsoft.com/office/powerpoint/2010/main" val="271881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90608-6F16-4FA0-90D0-D0265A405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dirty="0">
                <a:cs typeface="Courier New" panose="02070309020205020404" pitchFamily="49" charset="0"/>
              </a:rPr>
              <a:t> statement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0669E-AB33-4138-8A64-3D5203F5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/* Print if there is a negative number, only once */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array[10] = { … };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 10;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if (array[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&lt; 0)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("Found a negative number!");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("Loop done!");	/* break skips to here. */</a:t>
            </a:r>
          </a:p>
        </p:txBody>
      </p:sp>
    </p:spTree>
    <p:extLst>
      <p:ext uri="{BB962C8B-B14F-4D97-AF65-F5344CB8AC3E}">
        <p14:creationId xmlns:p14="http://schemas.microsoft.com/office/powerpoint/2010/main" val="293583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6DD1A-98CE-46BF-B61B-D900D29D7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dirty="0"/>
              <a:t>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547D8-8AC9-4BC8-8425-B98410585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dirty="0"/>
              <a:t> statement indicates that the program should </a:t>
            </a:r>
            <a:r>
              <a:rPr lang="en-US" i="1" dirty="0">
                <a:cs typeface="Courier New" panose="02070309020205020404" pitchFamily="49" charset="0"/>
              </a:rPr>
              <a:t>jump over</a:t>
            </a:r>
            <a:r>
              <a:rPr lang="en-US" dirty="0"/>
              <a:t> the remaining contents of the loop and go to the end.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continue;</a:t>
            </a:r>
          </a:p>
          <a:p>
            <a:r>
              <a:rPr lang="en-US" dirty="0"/>
              <a:t>After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dirty="0"/>
              <a:t> is executed, since the program is now at the end of the loop, it will perform its increment (in the case of the for-loop) and check its condition expression to decide if it should run again.</a:t>
            </a:r>
          </a:p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dirty="0"/>
              <a:t> statement only affects the deepest loop scope that it is inside of.</a:t>
            </a:r>
          </a:p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dirty="0"/>
              <a:t> statement is only meaningful in loop blocks.</a:t>
            </a:r>
          </a:p>
        </p:txBody>
      </p:sp>
    </p:spTree>
    <p:extLst>
      <p:ext uri="{BB962C8B-B14F-4D97-AF65-F5344CB8AC3E}">
        <p14:creationId xmlns:p14="http://schemas.microsoft.com/office/powerpoint/2010/main" val="227707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FB246-B4F3-4CBD-A257-382142639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dirty="0"/>
              <a:t>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A8AD5-CF27-4225-8E33-54B127C2A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/* Do some things with positive numbers. */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array[10] = { … };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 10;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if (array[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&lt; 0)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doSomething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(array[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doSomethingElse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(array[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doSomeOtherThing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(array[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]);   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/* continue skips to here */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8558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BC0D2-0530-41BF-98DE-3A150A9FE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dirty="0"/>
              <a:t> statement and labels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4030A-966C-4AA2-8A1C-4B803E0D31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dirty="0"/>
              <a:t> statements have their limitations.</a:t>
            </a:r>
          </a:p>
          <a:p>
            <a:pPr lvl="1"/>
            <a:r>
              <a:rPr lang="en-US" dirty="0"/>
              <a:t>They can only change the control flow of the current control flow scope.</a:t>
            </a:r>
          </a:p>
          <a:p>
            <a:r>
              <a:rPr lang="en-US" dirty="0"/>
              <a:t>In C, there are times when you'll want to jump to a very specific point in the code.</a:t>
            </a:r>
          </a:p>
          <a:p>
            <a:pPr lvl="1"/>
            <a:r>
              <a:rPr lang="en-US" dirty="0"/>
              <a:t>In many cases, there is a better way to write your code than to add such a jump, but in some cases, there is no better choice.</a:t>
            </a:r>
          </a:p>
          <a:p>
            <a:r>
              <a:rPr lang="en-US" dirty="0"/>
              <a:t>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dirty="0"/>
              <a:t> statement facilitates this.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/>
              <a:t>The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</a:t>
            </a:r>
            <a:r>
              <a:rPr lang="en-US" dirty="0"/>
              <a:t> must correspond to a labeled location somewhere else in the same function.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printlabel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("Labeled Statement.");</a:t>
            </a:r>
          </a:p>
        </p:txBody>
      </p:sp>
    </p:spTree>
    <p:extLst>
      <p:ext uri="{BB962C8B-B14F-4D97-AF65-F5344CB8AC3E}">
        <p14:creationId xmlns:p14="http://schemas.microsoft.com/office/powerpoint/2010/main" val="265068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BD4EF-45F4-4C16-A0AC-E61E26CFC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dirty="0"/>
              <a:t> statement and labels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10129-C916-40BA-89E1-A321F081E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count = 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 10;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for (j = 0; j &lt; 10;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(k = 0; k &lt; 10; k++)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if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j + k == 10)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count++;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if (count == 10)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exitlabel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		/* Leaves every loop */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exitlabel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("Found 10 triples that added up to 10!");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60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78E50-221C-4F48-BA49-01A2D4916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of Caution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dirty="0"/>
              <a:t>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81802-EFB5-487E-9FDE-18B2F290A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dirty="0"/>
              <a:t> statement is considered to be very bad style when used unnecessarily or incorrectly.</a:t>
            </a:r>
          </a:p>
          <a:p>
            <a:pPr lvl="1"/>
            <a:r>
              <a:rPr lang="en-US" dirty="0"/>
              <a:t>They are not a problematic statement in-and-of themselves.</a:t>
            </a:r>
          </a:p>
          <a:p>
            <a:r>
              <a:rPr lang="en-US" dirty="0"/>
              <a:t>Whenever you add a label to code, you give the option to any other part of the code to jump to that location with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This makes determining the state of the program at a current point in the code mode difficult and in some cases impossible.</a:t>
            </a:r>
          </a:p>
          <a:p>
            <a:r>
              <a:rPr lang="en-US" dirty="0"/>
              <a:t>When you use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dirty="0"/>
              <a:t>, you can end up in parts of the code that have not been initialized.</a:t>
            </a:r>
          </a:p>
          <a:p>
            <a:pPr lvl="1"/>
            <a:r>
              <a:rPr lang="en-US" dirty="0"/>
              <a:t>You need to make sure that the state of the program after executing a </a:t>
            </a:r>
            <a:r>
              <a:rPr lang="en-US" dirty="0" err="1"/>
              <a:t>goto</a:t>
            </a:r>
            <a:r>
              <a:rPr lang="en-US" dirty="0"/>
              <a:t> is appropriate for the lines of code that are to follow.</a:t>
            </a:r>
          </a:p>
        </p:txBody>
      </p:sp>
    </p:spTree>
    <p:extLst>
      <p:ext uri="{BB962C8B-B14F-4D97-AF65-F5344CB8AC3E}">
        <p14:creationId xmlns:p14="http://schemas.microsoft.com/office/powerpoint/2010/main" val="78126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675E2-97A0-45F6-B0F6-8C52D4373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of Caution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dirty="0"/>
              <a:t>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060B2-A26E-4DE9-B741-9D625FBF4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inside;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 10;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inside: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("%d",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cs typeface="Courier New" panose="02070309020205020404" pitchFamily="49" charset="0"/>
              </a:rPr>
              <a:t>Here, we enter the for-loop before the loop-control variable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cs typeface="Courier New" panose="02070309020205020404" pitchFamily="49" charset="0"/>
              </a:rPr>
              <a:t> is initialized. </a:t>
            </a:r>
          </a:p>
          <a:p>
            <a:pPr marL="0" indent="0">
              <a:buNone/>
            </a:pPr>
            <a:r>
              <a:rPr lang="en-US" dirty="0">
                <a:cs typeface="Courier New" panose="02070309020205020404" pitchFamily="49" charset="0"/>
              </a:rPr>
              <a:t>It therefore contains junk and has a good chance of leading to unintended behavior.</a:t>
            </a:r>
          </a:p>
        </p:txBody>
      </p:sp>
    </p:spTree>
    <p:extLst>
      <p:ext uri="{BB962C8B-B14F-4D97-AF65-F5344CB8AC3E}">
        <p14:creationId xmlns:p14="http://schemas.microsoft.com/office/powerpoint/2010/main" val="386889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1338</TotalTime>
  <Words>851</Words>
  <Application>Microsoft Office PowerPoint</Application>
  <PresentationFormat>Widescreen</PresentationFormat>
  <Paragraphs>131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Courier New</vt:lpstr>
      <vt:lpstr>Times New Roman</vt:lpstr>
      <vt:lpstr>Office Theme</vt:lpstr>
      <vt:lpstr>CS 240 – Lecture 12</vt:lpstr>
      <vt:lpstr>Control Flow – break statement</vt:lpstr>
      <vt:lpstr>Control Flow – break statement</vt:lpstr>
      <vt:lpstr>Control Flow – continue statement</vt:lpstr>
      <vt:lpstr>Control Flow – continue statement</vt:lpstr>
      <vt:lpstr>Control Flow – goto statement and labels</vt:lpstr>
      <vt:lpstr>Control Flow – goto statement and labels</vt:lpstr>
      <vt:lpstr>Word of Caution – goto statement</vt:lpstr>
      <vt:lpstr>Word of Caution – goto statement</vt:lpstr>
      <vt:lpstr>Operators – comma operator ,</vt:lpstr>
      <vt:lpstr>Operators – comma operator ,</vt:lpstr>
      <vt:lpstr>Control Flow – switch Statement</vt:lpstr>
      <vt:lpstr>Control Flow – switch Statement</vt:lpstr>
      <vt:lpstr>Control Flow – do-while statement</vt:lpstr>
      <vt:lpstr>Control Flow – do-while statement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240 – Lecture 6</dc:title>
  <dc:creator>Kevin Amaral</dc:creator>
  <cp:lastModifiedBy>M-2-116</cp:lastModifiedBy>
  <cp:revision>124</cp:revision>
  <dcterms:created xsi:type="dcterms:W3CDTF">2018-02-13T17:54:08Z</dcterms:created>
  <dcterms:modified xsi:type="dcterms:W3CDTF">2018-03-27T21:23:08Z</dcterms:modified>
</cp:coreProperties>
</file>