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27BE-A8C2-4232-AA56-ABF360397557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0FF2A-ABA2-489B-934D-2A19AD64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8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02F454-E644-41EE-8111-5E37E4159C8C}" type="slidenum">
              <a:rPr lang="en-US">
                <a:latin typeface="Calibri" pitchFamily="34" charset="0"/>
              </a:rPr>
              <a:pPr eaLnBrk="1" hangingPunct="1"/>
              <a:t>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F486B56-7CAB-4F0E-A7F0-30CB7AD61918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018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675805-43F0-4731-A35A-054DAC9432E7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33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5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7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0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0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4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1B617-1AF3-4283-AB8E-9962F94B20B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A460D-5565-4B22-A7D8-BB009DBD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3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1/LampFlowchart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2</a:t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chemeClr val="accent2"/>
                </a:solidFill>
              </a:rPr>
              <a:t>Pseudocode: Flowchart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DEB4-2666-4A97-B70C-E33CABAD2D5A}" type="datetime1">
              <a:rPr lang="en-US" smtClean="0"/>
              <a:t>4/29/2014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44" name="TextBox 17"/>
          <p:cNvSpPr txBox="1">
            <a:spLocks noChangeArrowheads="1"/>
          </p:cNvSpPr>
          <p:nvPr/>
        </p:nvSpPr>
        <p:spPr bwMode="auto">
          <a:xfrm>
            <a:off x="1981200" y="1371601"/>
            <a:ext cx="3810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800" i="1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/>
            <a:r>
              <a:rPr lang="en-US" sz="2800" i="1" dirty="0">
                <a:solidFill>
                  <a:schemeClr val="tx2"/>
                </a:solidFill>
                <a:latin typeface="Calibri" pitchFamily="34" charset="0"/>
              </a:rPr>
              <a:t>Fixing non functioning lamp algorithm</a:t>
            </a:r>
            <a:endParaRPr lang="en-US" i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45" name="Picture 2" descr="File:LampFlowchart.sv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801500"/>
            <a:ext cx="3657600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3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categories of </a:t>
            </a:r>
            <a:r>
              <a:rPr lang="en-US" b="1" dirty="0"/>
              <a:t>primitive</a:t>
            </a:r>
            <a:r>
              <a:rPr lang="en-US" dirty="0"/>
              <a:t> data types: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numerical</a:t>
            </a:r>
            <a:r>
              <a:rPr lang="en-US" sz="3600" dirty="0">
                <a:solidFill>
                  <a:srgbClr val="FF0000"/>
                </a:solidFill>
              </a:rPr>
              <a:t>, string, and </a:t>
            </a:r>
            <a:r>
              <a:rPr lang="en-US" sz="3600" dirty="0" err="1">
                <a:solidFill>
                  <a:srgbClr val="FF0000"/>
                </a:solidFill>
              </a:rPr>
              <a:t>boolean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dirty="0"/>
              <a:t>A numerical variable represents a number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A string variable represents text, for example "2" and "</a:t>
            </a:r>
            <a:r>
              <a:rPr lang="en-US" dirty="0" err="1"/>
              <a:t>asdf</a:t>
            </a:r>
            <a:r>
              <a:rPr lang="en-US" dirty="0"/>
              <a:t>". </a:t>
            </a:r>
          </a:p>
          <a:p>
            <a:pPr lvl="0"/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represents either true or false.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 ranking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669885"/>
              </p:ext>
            </p:extLst>
          </p:nvPr>
        </p:nvGraphicFramePr>
        <p:xfrm>
          <a:off x="1223200" y="2005070"/>
          <a:ext cx="9198756" cy="4385070"/>
        </p:xfrm>
        <a:graphic>
          <a:graphicData uri="http://schemas.openxmlformats.org/drawingml/2006/table">
            <a:tbl>
              <a:tblPr/>
              <a:tblGrid>
                <a:gridCol w="2299689"/>
                <a:gridCol w="2299689"/>
                <a:gridCol w="2299689"/>
                <a:gridCol w="2299689"/>
              </a:tblGrid>
              <a:tr h="255068">
                <a:tc>
                  <a:txBody>
                    <a:bodyPr/>
                    <a:lstStyle/>
                    <a:p>
                      <a:r>
                        <a:rPr lang="en-US" sz="1400" dirty="0"/>
                        <a:t>Big-O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Name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Speed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Computations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280">
                <a:tc>
                  <a:txBody>
                    <a:bodyPr/>
                    <a:lstStyle/>
                    <a:p>
                      <a:r>
                        <a:rPr lang="en-US" sz="1400"/>
                        <a:t>O(1)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Very fast, does not depend on size of input.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Very few, does not depend on size of input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280">
                <a:tc>
                  <a:txBody>
                    <a:bodyPr/>
                    <a:lstStyle/>
                    <a:p>
                      <a:r>
                        <a:rPr lang="en-US" sz="1400"/>
                        <a:t>O(log(n))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Logarithmic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Very fast.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Few, depends only a little bit on size of input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280">
                <a:tc>
                  <a:txBody>
                    <a:bodyPr/>
                    <a:lstStyle/>
                    <a:p>
                      <a:r>
                        <a:rPr lang="en-US" sz="1400"/>
                        <a:t>O(n)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Linear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Fast.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Some, depending linearly on size of input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280">
                <a:tc>
                  <a:txBody>
                    <a:bodyPr/>
                    <a:lstStyle/>
                    <a:p>
                      <a:r>
                        <a:rPr lang="en-US" sz="1400"/>
                        <a:t>O(n*log(n))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n*log(n)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Acceptable.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Depends more on size of input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18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O(n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Quadratic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Slow.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 lot, depending on size of input. If n doubles, runtime quadruples.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18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O(n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dirty="0" smtClean="0"/>
                        <a:t>), O(n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dirty="0" smtClean="0"/>
                        <a:t>), </a:t>
                      </a:r>
                      <a:r>
                        <a:rPr lang="en-US" sz="1400" dirty="0"/>
                        <a:t>...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Polynomial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Very slow.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Way too many computations, not very scalable.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18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O(2</a:t>
                      </a:r>
                      <a:r>
                        <a:rPr lang="en-US" sz="1400" baseline="30000" dirty="0" smtClean="0"/>
                        <a:t>n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Exponential runtime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Intractable (worst).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Ridiculous amount of computations, cannot scale.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3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0" y="173751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Static vs. Dynamic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316" y="1617474"/>
            <a:ext cx="10515600" cy="4351338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static</a:t>
            </a:r>
            <a:r>
              <a:rPr lang="en-US" dirty="0" smtClean="0"/>
              <a:t> web page is a web page that is delivered to the user exactly as stored.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Dynamic</a:t>
            </a:r>
            <a:r>
              <a:rPr lang="en-US" dirty="0" smtClean="0"/>
              <a:t> web pages are generated by a web application.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1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Page Structure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HTML elements control the details of how a page gets displayed.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Every HTML document has the following basic structure: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&lt;HTML&gt;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&lt;HEAD&gt;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		…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&lt;/HEAD&gt;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&lt;BODY&gt;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		…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	&lt;/BODY&gt;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6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168" y="1559869"/>
            <a:ext cx="2962275" cy="5057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3594" y="2831456"/>
            <a:ext cx="309562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CSS removes the presentation attributes from the structure allowing reusability, ease of maintainability, and an interchangeable presentation layer.</a:t>
            </a:r>
          </a:p>
          <a:p>
            <a:pPr>
              <a:defRPr/>
            </a:pPr>
            <a:r>
              <a:rPr lang="en-US" dirty="0" smtClean="0"/>
              <a:t>HTML was never meant to be a presentation language.  Proprietary vendors have created tags to add presentation to structure.</a:t>
            </a:r>
          </a:p>
          <a:p>
            <a:pPr lvl="1">
              <a:defRPr/>
            </a:pPr>
            <a:r>
              <a:rPr lang="en-US" dirty="0" smtClean="0"/>
              <a:t>&lt;font&gt;</a:t>
            </a:r>
          </a:p>
          <a:p>
            <a:pPr lvl="1">
              <a:defRPr/>
            </a:pPr>
            <a:r>
              <a:rPr lang="en-US" dirty="0" smtClean="0"/>
              <a:t>&lt;b&gt;</a:t>
            </a:r>
          </a:p>
          <a:p>
            <a:pPr lvl="1">
              <a:defRPr/>
            </a:pPr>
            <a:r>
              <a:rPr lang="en-US" dirty="0" smtClean="0"/>
              <a:t>&lt;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>
              <a:defRPr/>
            </a:pPr>
            <a:r>
              <a:rPr lang="en-US" dirty="0" smtClean="0"/>
              <a:t>CSS allows us to make global and instantaneous changes easily.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WHAT IS JAVASCRIPT?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600" dirty="0"/>
              <a:t>JavaScript was designed to add interactivity to HTML pages 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JavaScript is a scripting language (a scripting language is a lightweight programming language) 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A JavaScript consists of lines of executable computer code 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A JavaScript is usually embedded directly into HTML pages 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JavaScript is an interpreted language (means that scripts execute without preliminary compilation) 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Everyone can use JavaScript without purchasing a license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AC57-C27C-4F12-88C9-44AB85E9C3C9}" type="datetime1">
              <a:rPr lang="en-US" smtClean="0"/>
              <a:t>4/29/2014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356</Words>
  <Application>Microsoft Office PowerPoint</Application>
  <PresentationFormat>Widescreen</PresentationFormat>
  <Paragraphs>85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Theme</vt:lpstr>
      <vt:lpstr>Midterm 2 review</vt:lpstr>
      <vt:lpstr>Pseudocode: Flowchart</vt:lpstr>
      <vt:lpstr>Data types</vt:lpstr>
      <vt:lpstr>Big O notation ranking</vt:lpstr>
      <vt:lpstr>Static vs. Dynamic web page</vt:lpstr>
      <vt:lpstr>Page Structure</vt:lpstr>
      <vt:lpstr>Table</vt:lpstr>
      <vt:lpstr>Why CSS?</vt:lpstr>
      <vt:lpstr>WHAT IS JAVASCRIPT?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2 review</dc:title>
  <dc:creator>Yang Mu</dc:creator>
  <cp:lastModifiedBy>Yang Mu</cp:lastModifiedBy>
  <cp:revision>3</cp:revision>
  <dcterms:created xsi:type="dcterms:W3CDTF">2014-04-29T19:45:07Z</dcterms:created>
  <dcterms:modified xsi:type="dcterms:W3CDTF">2014-04-29T22:20:35Z</dcterms:modified>
</cp:coreProperties>
</file>