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32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33A10-88FD-48A4-A084-1393BEA48567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5A870-034C-48C3-BA95-4BCA87206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779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F24B-1E7B-4D41-A71E-92C73FBBF1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08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EBB7-F717-4124-BBE8-5BCE96AEC2CC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9512D-F486-45DA-B68E-B767F7D48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29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EBB7-F717-4124-BBE8-5BCE96AEC2CC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9512D-F486-45DA-B68E-B767F7D48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56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EBB7-F717-4124-BBE8-5BCE96AEC2CC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9512D-F486-45DA-B68E-B767F7D48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56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EBB7-F717-4124-BBE8-5BCE96AEC2CC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9512D-F486-45DA-B68E-B767F7D48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8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EBB7-F717-4124-BBE8-5BCE96AEC2CC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9512D-F486-45DA-B68E-B767F7D48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1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EBB7-F717-4124-BBE8-5BCE96AEC2CC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9512D-F486-45DA-B68E-B767F7D48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EBB7-F717-4124-BBE8-5BCE96AEC2CC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9512D-F486-45DA-B68E-B767F7D48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377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EBB7-F717-4124-BBE8-5BCE96AEC2CC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9512D-F486-45DA-B68E-B767F7D48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44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EBB7-F717-4124-BBE8-5BCE96AEC2CC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9512D-F486-45DA-B68E-B767F7D48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05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EBB7-F717-4124-BBE8-5BCE96AEC2CC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9512D-F486-45DA-B68E-B767F7D48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43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EBB7-F717-4124-BBE8-5BCE96AEC2CC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9512D-F486-45DA-B68E-B767F7D48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07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BEBB7-F717-4124-BBE8-5BCE96AEC2CC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9512D-F486-45DA-B68E-B767F7D48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24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02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Lec1-3 Application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 Engine</a:t>
            </a:r>
          </a:p>
          <a:p>
            <a:pPr lvl="1"/>
            <a:r>
              <a:rPr lang="en-US" dirty="0"/>
              <a:t>1. Create index; 2. Query index; 3. Ranking</a:t>
            </a:r>
          </a:p>
          <a:p>
            <a:endParaRPr lang="en-US" dirty="0" smtClean="0"/>
          </a:p>
          <a:p>
            <a:r>
              <a:rPr lang="en-US" dirty="0" smtClean="0"/>
              <a:t>Multimedia</a:t>
            </a:r>
          </a:p>
          <a:p>
            <a:pPr lvl="1"/>
            <a:r>
              <a:rPr lang="en-US" dirty="0" smtClean="0"/>
              <a:t>1. Understand the multimedia; 2.  Multimedia annotation/retrieval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Social Network</a:t>
            </a:r>
          </a:p>
          <a:p>
            <a:pPr lvl="1"/>
            <a:r>
              <a:rPr lang="en-US" dirty="0" smtClean="0"/>
              <a:t>1. Directed/undirected graph; 2. in/out degree</a:t>
            </a:r>
          </a:p>
          <a:p>
            <a:pPr lvl="1"/>
            <a:endParaRPr lang="en-US" dirty="0" smtClean="0"/>
          </a:p>
          <a:p>
            <a:pPr marL="3429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14ED-477F-4CEE-94C9-4FAF7C78EFC6}" type="datetime1">
              <a:rPr lang="en-US" smtClean="0"/>
              <a:t>3/27/2014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7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Lec4 Information layer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of Computing System Layers</a:t>
            </a:r>
          </a:p>
          <a:p>
            <a:r>
              <a:rPr lang="en-US" dirty="0" smtClean="0"/>
              <a:t>Numbers</a:t>
            </a:r>
          </a:p>
          <a:p>
            <a:r>
              <a:rPr lang="en-US" dirty="0" smtClean="0"/>
              <a:t>Positional Notation</a:t>
            </a:r>
          </a:p>
          <a:p>
            <a:r>
              <a:rPr lang="en-US" dirty="0" smtClean="0"/>
              <a:t>Conversion among different bases</a:t>
            </a:r>
          </a:p>
          <a:p>
            <a:r>
              <a:rPr lang="en-US" dirty="0" smtClean="0"/>
              <a:t>Binary and Computers</a:t>
            </a:r>
          </a:p>
          <a:p>
            <a:endParaRPr lang="en-US" dirty="0"/>
          </a:p>
        </p:txBody>
      </p:sp>
      <p:pic>
        <p:nvPicPr>
          <p:cNvPr id="4" name="Picture 27" descr="17606_02_000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695" y="3014196"/>
            <a:ext cx="5536557" cy="3741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6047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Lec5 </a:t>
            </a:r>
            <a:r>
              <a:rPr lang="en-US" dirty="0" smtClean="0"/>
              <a:t>Information layer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Analog vs. Digital</a:t>
            </a:r>
          </a:p>
          <a:p>
            <a:r>
              <a:rPr lang="en-US" dirty="0" smtClean="0"/>
              <a:t>Data Compression</a:t>
            </a:r>
          </a:p>
          <a:p>
            <a:r>
              <a:rPr lang="en-US" dirty="0" smtClean="0"/>
              <a:t>Text</a:t>
            </a:r>
          </a:p>
          <a:p>
            <a:r>
              <a:rPr lang="en-US" dirty="0" smtClean="0"/>
              <a:t>Audio</a:t>
            </a:r>
            <a:endParaRPr lang="en-US" dirty="0" smtClean="0"/>
          </a:p>
          <a:p>
            <a:r>
              <a:rPr lang="en-US" dirty="0" smtClean="0"/>
              <a:t>Image and Graphic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686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Lec6 Hardware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Gates</a:t>
            </a:r>
          </a:p>
          <a:p>
            <a:pPr lvl="1"/>
            <a:r>
              <a:rPr lang="en-US" dirty="0" smtClean="0"/>
              <a:t>Types</a:t>
            </a:r>
          </a:p>
          <a:p>
            <a:pPr lvl="1"/>
            <a:r>
              <a:rPr lang="en-US" dirty="0" smtClean="0"/>
              <a:t>Construction</a:t>
            </a:r>
          </a:p>
          <a:p>
            <a:r>
              <a:rPr lang="en-US" dirty="0" smtClean="0"/>
              <a:t>Circuits</a:t>
            </a:r>
          </a:p>
          <a:p>
            <a:pPr lvl="1"/>
            <a:r>
              <a:rPr lang="en-US" dirty="0" smtClean="0"/>
              <a:t>Adder</a:t>
            </a:r>
          </a:p>
          <a:p>
            <a:pPr lvl="1"/>
            <a:r>
              <a:rPr lang="en-US" dirty="0" smtClean="0"/>
              <a:t>Multiplexer</a:t>
            </a:r>
          </a:p>
          <a:p>
            <a:pPr lvl="1"/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162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Lec7 </a:t>
            </a:r>
            <a:r>
              <a:rPr lang="en-US" dirty="0" smtClean="0"/>
              <a:t>Hardware II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Moore's Law</a:t>
            </a:r>
          </a:p>
          <a:p>
            <a:r>
              <a:rPr lang="en-US" dirty="0" smtClean="0"/>
              <a:t>Von Neumann Computer</a:t>
            </a:r>
          </a:p>
          <a:p>
            <a:r>
              <a:rPr lang="en-US" dirty="0" smtClean="0"/>
              <a:t>Input devices</a:t>
            </a:r>
          </a:p>
          <a:p>
            <a:r>
              <a:rPr lang="en-US" dirty="0" smtClean="0"/>
              <a:t>Output devices</a:t>
            </a:r>
          </a:p>
          <a:p>
            <a:r>
              <a:rPr lang="en-US" dirty="0" smtClean="0"/>
              <a:t>RAM, ROM, Hard rive, Processor, Cache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023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Lec8 Operating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Operating Systems</a:t>
            </a:r>
          </a:p>
          <a:p>
            <a:pPr lvl="1"/>
            <a:r>
              <a:rPr lang="en-US" dirty="0" smtClean="0"/>
              <a:t>Timelines</a:t>
            </a:r>
          </a:p>
          <a:p>
            <a:pPr lvl="1"/>
            <a:r>
              <a:rPr lang="en-US" dirty="0" smtClean="0"/>
              <a:t>Statistics</a:t>
            </a:r>
          </a:p>
          <a:p>
            <a:pPr lvl="1"/>
            <a:r>
              <a:rPr lang="en-US" dirty="0" smtClean="0"/>
              <a:t>Roles</a:t>
            </a:r>
          </a:p>
          <a:p>
            <a:pPr lvl="2"/>
            <a:r>
              <a:rPr lang="en-US" dirty="0" smtClean="0"/>
              <a:t>Resource Management</a:t>
            </a:r>
          </a:p>
          <a:p>
            <a:pPr lvl="2"/>
            <a:r>
              <a:rPr lang="en-US" dirty="0" smtClean="0"/>
              <a:t>CPU Scheduling</a:t>
            </a:r>
          </a:p>
          <a:p>
            <a:r>
              <a:rPr lang="en-US" dirty="0" smtClean="0"/>
              <a:t>File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749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124</Words>
  <Application>Microsoft Office PowerPoint</Application>
  <PresentationFormat>Widescreen</PresentationFormat>
  <Paragraphs>47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Midterm review</vt:lpstr>
      <vt:lpstr>Lec1-3 Application </vt:lpstr>
      <vt:lpstr>Lec4 Information layer I</vt:lpstr>
      <vt:lpstr>Lec5 Information layer II</vt:lpstr>
      <vt:lpstr>Lec6 Hardware I</vt:lpstr>
      <vt:lpstr>Lec7 Hardware II </vt:lpstr>
      <vt:lpstr>Lec8 Operating System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review</dc:title>
  <dc:creator>Yang Mu</dc:creator>
  <cp:lastModifiedBy>Yang Mu</cp:lastModifiedBy>
  <cp:revision>7</cp:revision>
  <dcterms:created xsi:type="dcterms:W3CDTF">2014-03-27T18:44:34Z</dcterms:created>
  <dcterms:modified xsi:type="dcterms:W3CDTF">2014-03-27T19:17:01Z</dcterms:modified>
</cp:coreProperties>
</file>